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55"/>
  </p:notesMasterIdLst>
  <p:sldIdLst>
    <p:sldId id="256" r:id="rId4"/>
    <p:sldId id="290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8" r:id="rId16"/>
    <p:sldId id="267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89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94" r:id="rId39"/>
    <p:sldId id="295" r:id="rId40"/>
    <p:sldId id="296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291" r:id="rId49"/>
    <p:sldId id="292" r:id="rId50"/>
    <p:sldId id="306" r:id="rId51"/>
    <p:sldId id="307" r:id="rId52"/>
    <p:sldId id="308" r:id="rId53"/>
    <p:sldId id="309" r:id="rId5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theme" Target="theme/theme1.xml"/><Relationship Id="rId5" Type="http://schemas.openxmlformats.org/officeDocument/2006/relationships/slide" Target="slides/slide2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presProps" Target="presProp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tableStyles" Target="tableStyles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viewProps" Target="viewProps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EEE265-B18B-4FD2-9667-AC1A51C9BB5B}" type="datetimeFigureOut">
              <a:rPr lang="en-AU" smtClean="0"/>
              <a:t>7/04/2023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4653EE-2693-4912-AE78-6D5F4CB5D6A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0123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1" name="Google Shape;401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C141A-8467-BD2D-64A7-B3992D84DE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7C80C1-BEED-0C9C-7961-FE3F0265FA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1B565D-C4DE-2B92-6166-C1B90C54F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C48E0-E33F-4F7C-8EBC-AB4F05888D04}" type="datetimeFigureOut">
              <a:rPr lang="en-AU" smtClean="0"/>
              <a:t>7/04/2023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47EC1-F218-7042-9E87-941F46228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709167-59EA-BF62-005E-D254A6100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E444-4221-4E34-B050-EF0FEAC4A8D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58259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E09F4-CB2D-3BEB-F79F-0C198A603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5376E-2A2A-62A2-7B64-E750B3E2A5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01151-FBB7-7F33-3295-C3F043217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C48E0-E33F-4F7C-8EBC-AB4F05888D04}" type="datetimeFigureOut">
              <a:rPr lang="en-AU" smtClean="0"/>
              <a:t>7/04/2023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061DFA-9A67-FFA3-6EEC-65DBAF9D7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86023-2089-3017-6651-1696ED3F8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E444-4221-4E34-B050-EF0FEAC4A8D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4012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3F660E-5202-8E02-63CB-9F5395C864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D6EC06-4FAD-0A5E-22D9-A453FCE4BD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B34684-20F7-A93E-AB45-39615056A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C48E0-E33F-4F7C-8EBC-AB4F05888D04}" type="datetimeFigureOut">
              <a:rPr lang="en-AU" smtClean="0"/>
              <a:t>7/04/2023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6E763C-4365-C167-672B-7609154DD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F6F48-BDB1-E28A-5720-859B11603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E444-4221-4E34-B050-EF0FEAC4A8D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47245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chemeClr val="l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12192000" cy="650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1" name="Google Shape;11;p2"/>
          <p:cNvGrpSpPr/>
          <p:nvPr/>
        </p:nvGrpSpPr>
        <p:grpSpPr>
          <a:xfrm>
            <a:off x="1107190" y="1588342"/>
            <a:ext cx="994351" cy="61101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972600" y="1763267"/>
            <a:ext cx="10250800" cy="221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972836" y="4230533"/>
            <a:ext cx="10250800" cy="7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11381736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26289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bg>
      <p:bgPr>
        <a:solidFill>
          <a:schemeClr val="dk1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1107190" y="1588342"/>
            <a:ext cx="994351" cy="61101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972600" y="1763267"/>
            <a:ext cx="10251200" cy="20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11381736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657841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12192000" cy="65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5" name="Google Shape;25;p4"/>
          <p:cNvGrpSpPr/>
          <p:nvPr/>
        </p:nvGrpSpPr>
        <p:grpSpPr>
          <a:xfrm>
            <a:off x="1107190" y="1588342"/>
            <a:ext cx="994351" cy="61101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972600" y="1758200"/>
            <a:ext cx="10251600" cy="71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972600" y="2771833"/>
            <a:ext cx="10251600" cy="30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14856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11381736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792597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12192000" cy="65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3" name="Google Shape;33;p5"/>
          <p:cNvGrpSpPr/>
          <p:nvPr/>
        </p:nvGrpSpPr>
        <p:grpSpPr>
          <a:xfrm>
            <a:off x="1107190" y="1588342"/>
            <a:ext cx="994351" cy="61101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972600" y="1758200"/>
            <a:ext cx="10251200" cy="71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972433" y="2771833"/>
            <a:ext cx="5032400" cy="30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14856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2"/>
          </p:nvPr>
        </p:nvSpPr>
        <p:spPr>
          <a:xfrm>
            <a:off x="6191472" y="2771833"/>
            <a:ext cx="5032400" cy="30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14856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11381736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6895911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12192000" cy="65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2" name="Google Shape;42;p6"/>
          <p:cNvGrpSpPr/>
          <p:nvPr/>
        </p:nvGrpSpPr>
        <p:grpSpPr>
          <a:xfrm>
            <a:off x="1107190" y="1588342"/>
            <a:ext cx="994351" cy="61101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972600" y="1758200"/>
            <a:ext cx="10251200" cy="71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11381736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534416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12192000" cy="65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9" name="Google Shape;49;p7"/>
          <p:cNvGrpSpPr/>
          <p:nvPr/>
        </p:nvGrpSpPr>
        <p:grpSpPr>
          <a:xfrm>
            <a:off x="1107190" y="1588342"/>
            <a:ext cx="994351" cy="61101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973333" y="1758200"/>
            <a:ext cx="4401200" cy="184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1"/>
          </p:nvPr>
        </p:nvSpPr>
        <p:spPr>
          <a:xfrm>
            <a:off x="961633" y="3708967"/>
            <a:ext cx="4401200" cy="213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14856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11381736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6990308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bg>
      <p:bgPr>
        <a:solidFill>
          <a:schemeClr val="accent3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1107190" y="5558840"/>
            <a:ext cx="994351" cy="61101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972600" y="1152400"/>
            <a:ext cx="9361600" cy="39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11381736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327913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63" name="Google Shape;63;p9"/>
          <p:cNvGrpSpPr/>
          <p:nvPr/>
        </p:nvGrpSpPr>
        <p:grpSpPr>
          <a:xfrm>
            <a:off x="1107190" y="1588342"/>
            <a:ext cx="994351" cy="61101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973333" y="1758200"/>
            <a:ext cx="4401200" cy="224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ubTitle" idx="1"/>
          </p:nvPr>
        </p:nvSpPr>
        <p:spPr>
          <a:xfrm>
            <a:off x="966600" y="4215367"/>
            <a:ext cx="4401200" cy="1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body" idx="2"/>
          </p:nvPr>
        </p:nvSpPr>
        <p:spPr>
          <a:xfrm>
            <a:off x="6898967" y="1803500"/>
            <a:ext cx="4499200" cy="403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14856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sldNum" idx="12"/>
          </p:nvPr>
        </p:nvSpPr>
        <p:spPr>
          <a:xfrm>
            <a:off x="11381736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98172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C82DC-5D15-4700-66FC-0BC410507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9C865-DF14-42C0-5B90-3689CA9C2B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41463B-D40B-AE9C-E65A-A42AB6B92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C48E0-E33F-4F7C-8EBC-AB4F05888D04}" type="datetimeFigureOut">
              <a:rPr lang="en-AU" smtClean="0"/>
              <a:t>7/04/2023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B5B02-509B-42DC-38BD-D1EC69F2D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A8AA9A-76A7-1A58-CF02-FB8FDCFEB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E444-4221-4E34-B050-EF0FEAC4A8D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5184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>
            <a:spLocks noGrp="1"/>
          </p:cNvSpPr>
          <p:nvPr>
            <p:ph type="body" idx="1"/>
          </p:nvPr>
        </p:nvSpPr>
        <p:spPr>
          <a:xfrm>
            <a:off x="966600" y="5830068"/>
            <a:ext cx="10263200" cy="61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11381736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5005405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bg>
      <p:bgPr>
        <a:solidFill>
          <a:schemeClr val="dk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1107190" y="5558840"/>
            <a:ext cx="994351" cy="61101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7" name="Google Shape;77;p11"/>
          <p:cNvSpPr txBox="1">
            <a:spLocks noGrp="1"/>
          </p:cNvSpPr>
          <p:nvPr>
            <p:ph type="title" hasCustomPrompt="1"/>
          </p:nvPr>
        </p:nvSpPr>
        <p:spPr>
          <a:xfrm>
            <a:off x="972600" y="978600"/>
            <a:ext cx="10251200" cy="165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10666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10666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10666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10666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10666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10666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10666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10666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10666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>
            <a:spLocks noGrp="1"/>
          </p:cNvSpPr>
          <p:nvPr>
            <p:ph type="body" idx="1"/>
          </p:nvPr>
        </p:nvSpPr>
        <p:spPr>
          <a:xfrm>
            <a:off x="972600" y="3030517"/>
            <a:ext cx="10251200" cy="210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1485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1219170" lvl="1" indent="-3979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828754" lvl="2" indent="-3979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2438339" lvl="3" indent="-3979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3047924" lvl="4" indent="-3979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3657509" lvl="5" indent="-3979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4267093" lvl="6" indent="-3979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4876678" lvl="7" indent="-3979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5486263" lvl="8" indent="-3979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11381736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420328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11381736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8338364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chemeClr val="l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12192000" cy="650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1107190" y="1588342"/>
            <a:ext cx="994351" cy="61101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972600" y="1763267"/>
            <a:ext cx="10250800" cy="22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972836" y="4230533"/>
            <a:ext cx="10250800" cy="7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11381736" y="6333135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fld id="{00000000-1234-1234-1234-123412341234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227226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/>
          <p:nvPr/>
        </p:nvSpPr>
        <p:spPr>
          <a:xfrm>
            <a:off x="0" y="0"/>
            <a:ext cx="12192000" cy="65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" name="Google Shape;19;p3"/>
          <p:cNvGrpSpPr/>
          <p:nvPr/>
        </p:nvGrpSpPr>
        <p:grpSpPr>
          <a:xfrm>
            <a:off x="1107190" y="1588342"/>
            <a:ext cx="994351" cy="61101"/>
            <a:chOff x="4580561" y="2589004"/>
            <a:chExt cx="1064464" cy="25200"/>
          </a:xfrm>
        </p:grpSpPr>
        <p:sp>
          <p:nvSpPr>
            <p:cNvPr id="20" name="Google Shape;20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972600" y="1758200"/>
            <a:ext cx="10251600" cy="71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972600" y="2771833"/>
            <a:ext cx="10251600" cy="30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1485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11381736" y="6333135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fld id="{00000000-1234-1234-1234-123412341234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143965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bg>
      <p:bgPr>
        <a:solidFill>
          <a:schemeClr val="dk1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oogle Shape;26;p4"/>
          <p:cNvGrpSpPr/>
          <p:nvPr/>
        </p:nvGrpSpPr>
        <p:grpSpPr>
          <a:xfrm>
            <a:off x="1107190" y="1588342"/>
            <a:ext cx="994351" cy="61101"/>
            <a:chOff x="4580561" y="2589004"/>
            <a:chExt cx="1064464" cy="25200"/>
          </a:xfrm>
        </p:grpSpPr>
        <p:sp>
          <p:nvSpPr>
            <p:cNvPr id="27" name="Google Shape;27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972600" y="1763267"/>
            <a:ext cx="10251200" cy="20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11381736" y="6333135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fld id="{00000000-1234-1234-1234-123412341234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94359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12192000" cy="65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3" name="Google Shape;33;p5"/>
          <p:cNvGrpSpPr/>
          <p:nvPr/>
        </p:nvGrpSpPr>
        <p:grpSpPr>
          <a:xfrm>
            <a:off x="1107190" y="1588342"/>
            <a:ext cx="994351" cy="61101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972600" y="1758200"/>
            <a:ext cx="10251200" cy="71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972433" y="2771833"/>
            <a:ext cx="5032400" cy="30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1485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2"/>
          </p:nvPr>
        </p:nvSpPr>
        <p:spPr>
          <a:xfrm>
            <a:off x="6191472" y="2771833"/>
            <a:ext cx="5032400" cy="30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1485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11381736" y="6333135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fld id="{00000000-1234-1234-1234-123412341234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4312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12192000" cy="65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2" name="Google Shape;42;p6"/>
          <p:cNvGrpSpPr/>
          <p:nvPr/>
        </p:nvGrpSpPr>
        <p:grpSpPr>
          <a:xfrm>
            <a:off x="1107190" y="1588342"/>
            <a:ext cx="994351" cy="61101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972600" y="1758200"/>
            <a:ext cx="10251200" cy="71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11381736" y="6333135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fld id="{00000000-1234-1234-1234-123412341234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101761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12192000" cy="65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9" name="Google Shape;49;p7"/>
          <p:cNvGrpSpPr/>
          <p:nvPr/>
        </p:nvGrpSpPr>
        <p:grpSpPr>
          <a:xfrm>
            <a:off x="1107190" y="1588342"/>
            <a:ext cx="994351" cy="61101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973333" y="1758200"/>
            <a:ext cx="4401200" cy="18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1"/>
          </p:nvPr>
        </p:nvSpPr>
        <p:spPr>
          <a:xfrm>
            <a:off x="961633" y="3708967"/>
            <a:ext cx="4401200" cy="213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1485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11381736" y="6333135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fld id="{00000000-1234-1234-1234-123412341234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1516479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bg>
      <p:bgPr>
        <a:solidFill>
          <a:schemeClr val="accent3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1107190" y="5558840"/>
            <a:ext cx="994351" cy="61101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972600" y="1152400"/>
            <a:ext cx="9361600" cy="39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11381736" y="6333135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fld id="{00000000-1234-1234-1234-123412341234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8047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B078E-630F-849A-DD11-FE2E68458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098352-E730-1EBE-FA62-5144B88E86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358C00-4FA9-7EAA-AF3E-224D7295B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C48E0-E33F-4F7C-8EBC-AB4F05888D04}" type="datetimeFigureOut">
              <a:rPr lang="en-AU" smtClean="0"/>
              <a:t>7/04/2023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74F5F8-3489-2944-BE53-036664455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B0029-93CC-96BA-49CA-8FDE8A6B8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E444-4221-4E34-B050-EF0FEAC4A8D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281530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3" name="Google Shape;63;p9"/>
          <p:cNvGrpSpPr/>
          <p:nvPr/>
        </p:nvGrpSpPr>
        <p:grpSpPr>
          <a:xfrm>
            <a:off x="1107190" y="1588342"/>
            <a:ext cx="994351" cy="61101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973333" y="1758200"/>
            <a:ext cx="4401200" cy="22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ubTitle" idx="1"/>
          </p:nvPr>
        </p:nvSpPr>
        <p:spPr>
          <a:xfrm>
            <a:off x="966600" y="4215367"/>
            <a:ext cx="4401200" cy="10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body" idx="2"/>
          </p:nvPr>
        </p:nvSpPr>
        <p:spPr>
          <a:xfrm>
            <a:off x="6898967" y="1803500"/>
            <a:ext cx="4499200" cy="40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1485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sldNum" idx="12"/>
          </p:nvPr>
        </p:nvSpPr>
        <p:spPr>
          <a:xfrm>
            <a:off x="11381736" y="6333135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fld id="{00000000-1234-1234-1234-123412341234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982327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>
            <a:spLocks noGrp="1"/>
          </p:cNvSpPr>
          <p:nvPr>
            <p:ph type="body" idx="1"/>
          </p:nvPr>
        </p:nvSpPr>
        <p:spPr>
          <a:xfrm>
            <a:off x="966600" y="5830068"/>
            <a:ext cx="10263200" cy="61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11381736" y="6333135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fld id="{00000000-1234-1234-1234-123412341234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62178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bg>
      <p:bgPr>
        <a:solidFill>
          <a:schemeClr val="dk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1107190" y="5558840"/>
            <a:ext cx="994351" cy="61101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7" name="Google Shape;77;p11"/>
          <p:cNvSpPr txBox="1">
            <a:spLocks noGrp="1"/>
          </p:cNvSpPr>
          <p:nvPr>
            <p:ph type="title" hasCustomPrompt="1"/>
          </p:nvPr>
        </p:nvSpPr>
        <p:spPr>
          <a:xfrm>
            <a:off x="972600" y="978600"/>
            <a:ext cx="10251200" cy="165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10666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10666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10666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10666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10666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10666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10666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10666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10666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>
            <a:spLocks noGrp="1"/>
          </p:cNvSpPr>
          <p:nvPr>
            <p:ph type="body" idx="1"/>
          </p:nvPr>
        </p:nvSpPr>
        <p:spPr>
          <a:xfrm>
            <a:off x="972600" y="3030517"/>
            <a:ext cx="10251200" cy="210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14856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1219170" lvl="1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828754" lvl="2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2438339" lvl="3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3047924" lvl="4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3657509" lvl="5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4267093" lvl="6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4876678" lvl="7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5486263" lvl="8" indent="-3979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11381736" y="6333135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fld id="{00000000-1234-1234-1234-123412341234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935561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11381736" y="6333135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fld id="{00000000-1234-1234-1234-123412341234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77636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484F0-248B-ECAC-9594-F59853A30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60ED8-5E94-4CA0-9D00-9E2A4EF224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FA6812-89A0-231E-792C-D4865D9056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4392E8-29A8-A2A1-C560-51FBBA889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C48E0-E33F-4F7C-8EBC-AB4F05888D04}" type="datetimeFigureOut">
              <a:rPr lang="en-AU" smtClean="0"/>
              <a:t>7/04/2023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A5D28B-D285-5FE3-3BC5-07B6226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D90C45-0B46-BDB0-7CE1-B7BA1A76D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E444-4221-4E34-B050-EF0FEAC4A8D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53381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AD650-CE90-7932-2FA6-A8300FAEF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10E1E3-B1B6-C57A-039B-4083E284FA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1B3AF8-5EA2-A823-5C45-238D55FF09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033F5C-AE3E-E973-A00D-4AAC9ABDC8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19B492-F02D-7DF7-B5C3-6415025FDF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F6E77A-3471-F257-5F4A-1697D4E17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C48E0-E33F-4F7C-8EBC-AB4F05888D04}" type="datetimeFigureOut">
              <a:rPr lang="en-AU" smtClean="0"/>
              <a:t>7/04/2023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01A5B7-4ECB-92FE-4327-93C054B12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5EE8C0-57DB-8759-C6C0-802B9AD53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E444-4221-4E34-B050-EF0FEAC4A8D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7252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E5BF4-FAC0-4000-3F06-86D549C3F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A91A4A-DAE2-2BB1-D465-EEB1F81F2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C48E0-E33F-4F7C-8EBC-AB4F05888D04}" type="datetimeFigureOut">
              <a:rPr lang="en-AU" smtClean="0"/>
              <a:t>7/04/2023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5CFCF7-B1C8-D729-8E04-87A0295EB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EA2511-0D56-EDAD-AC48-72817F92C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E444-4221-4E34-B050-EF0FEAC4A8D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6436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C9F430-2C94-DD54-EA1B-3CC3D155D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C48E0-E33F-4F7C-8EBC-AB4F05888D04}" type="datetimeFigureOut">
              <a:rPr lang="en-AU" smtClean="0"/>
              <a:t>7/04/2023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0463D2-F79C-C864-4A38-BB8005DF0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D8F1CA-BA04-D523-5A13-78DF30764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E444-4221-4E34-B050-EF0FEAC4A8D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70470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C7F7A-9343-E8AD-6628-61E793278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8524B-2C85-39E6-8903-B55F4028C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AC1F63-81F1-E13B-8853-88CEC1816F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BD5C3C-4392-C10C-6D2C-AAE13F44A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C48E0-E33F-4F7C-8EBC-AB4F05888D04}" type="datetimeFigureOut">
              <a:rPr lang="en-AU" smtClean="0"/>
              <a:t>7/04/2023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995E43-0E09-ED18-9FE1-3273A83CF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886735-CDA0-B337-99AC-A718ACEFB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E444-4221-4E34-B050-EF0FEAC4A8D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24779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22750-622B-2A2F-51D6-50BC4147A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10E80D-74CF-424E-BA5C-05118127FD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B426D3-AD29-549D-882C-88224AB000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914994-6EB7-7312-091A-33DD6CF58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C48E0-E33F-4F7C-8EBC-AB4F05888D04}" type="datetimeFigureOut">
              <a:rPr lang="en-AU" smtClean="0"/>
              <a:t>7/04/2023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C4A211-E6B0-424F-5D3E-86225DEDF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C08CCD-EDB4-FC1A-CF82-172AFB081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9E444-4221-4E34-B050-EF0FEAC4A8D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01975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688293-CCDC-C27F-3757-BCC0ABF5B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2663F1-5B6E-A9FD-95E7-E06A61062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14CEB0-6B0B-25EC-7B87-B2C590F81E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C48E0-E33F-4F7C-8EBC-AB4F05888D04}" type="datetimeFigureOut">
              <a:rPr lang="en-AU" smtClean="0"/>
              <a:t>7/04/2023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356496-E488-5ADD-B919-018F18BB3D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13C66-8718-F9AE-406B-51B0B62EDD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9E444-4221-4E34-B050-EF0FEAC4A8D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201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381736" y="6333135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333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333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333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333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333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333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333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333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333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5135735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381736" y="6333135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fld id="{00000000-1234-1234-1234-123412341234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6917459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ctrTitle"/>
          </p:nvPr>
        </p:nvSpPr>
        <p:spPr>
          <a:xfrm>
            <a:off x="972600" y="1763267"/>
            <a:ext cx="10250800" cy="2219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/>
          <a:p>
            <a:r>
              <a:rPr lang="en" dirty="0"/>
              <a:t>ComSSA DSA Revision</a:t>
            </a:r>
            <a:br>
              <a:rPr lang="en" dirty="0"/>
            </a:br>
            <a:r>
              <a:rPr lang="en" sz="2400" dirty="0"/>
              <a:t>Depth First and Breadth First Search</a:t>
            </a:r>
            <a:br>
              <a:rPr lang="en" sz="2400" dirty="0"/>
            </a:br>
            <a:r>
              <a:rPr lang="en" sz="2400" dirty="0"/>
              <a:t>Adjacency Lists and Matrices</a:t>
            </a:r>
            <a:endParaRPr dirty="0"/>
          </a:p>
        </p:txBody>
      </p:sp>
      <p:sp>
        <p:nvSpPr>
          <p:cNvPr id="87" name="Google Shape;87;p13"/>
          <p:cNvSpPr txBox="1">
            <a:spLocks noGrp="1"/>
          </p:cNvSpPr>
          <p:nvPr>
            <p:ph type="subTitle" idx="1"/>
          </p:nvPr>
        </p:nvSpPr>
        <p:spPr>
          <a:xfrm>
            <a:off x="972836" y="4230533"/>
            <a:ext cx="10250800" cy="721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/>
          <a:p>
            <a:pPr marL="0" indent="0"/>
            <a:r>
              <a:rPr lang="en" dirty="0"/>
              <a:t>Semester 1, 2023</a:t>
            </a:r>
          </a:p>
          <a:p>
            <a:pPr marL="0" indent="0"/>
            <a:endParaRPr lang="en" dirty="0"/>
          </a:p>
          <a:p>
            <a:pPr marL="0" indent="0"/>
            <a:endParaRPr lang="e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122D87-AFD3-3C29-642A-3DA3D0F0DAAE}"/>
              </a:ext>
            </a:extLst>
          </p:cNvPr>
          <p:cNvSpPr txBox="1"/>
          <p:nvPr/>
        </p:nvSpPr>
        <p:spPr>
          <a:xfrm>
            <a:off x="972600" y="5199799"/>
            <a:ext cx="10200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For optimum use, run in Slideshow mode “from beginning” and use your mouse wheel to navigate.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Depth First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14A89-58A7-012F-3033-2D7158A5D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  <a:ln w="38100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566B6299-57D4-A5E6-C2C2-3CF265C64DE3}"/>
              </a:ext>
            </a:extLst>
          </p:cNvPr>
          <p:cNvSpPr/>
          <p:nvPr/>
        </p:nvSpPr>
        <p:spPr>
          <a:xfrm>
            <a:off x="8421201" y="1655867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A6EF254-C070-CAC9-5B76-D0BC3423D836}"/>
              </a:ext>
            </a:extLst>
          </p:cNvPr>
          <p:cNvCxnSpPr>
            <a:cxnSpLocks/>
            <a:endCxn id="14" idx="6"/>
          </p:cNvCxnSpPr>
          <p:nvPr/>
        </p:nvCxnSpPr>
        <p:spPr>
          <a:xfrm flipH="1">
            <a:off x="8915789" y="1289155"/>
            <a:ext cx="633252" cy="60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E7100DC-1DB2-E6D0-30BD-DCBC6C53EEA0}"/>
              </a:ext>
            </a:extLst>
          </p:cNvPr>
          <p:cNvCxnSpPr>
            <a:cxnSpLocks/>
            <a:endCxn id="28" idx="1"/>
          </p:cNvCxnSpPr>
          <p:nvPr/>
        </p:nvCxnSpPr>
        <p:spPr>
          <a:xfrm flipV="1">
            <a:off x="8915789" y="1286535"/>
            <a:ext cx="63325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B74F3D8-6262-8A4E-89F2-4DFD319F224B}"/>
              </a:ext>
            </a:extLst>
          </p:cNvPr>
          <p:cNvSpPr txBox="1"/>
          <p:nvPr/>
        </p:nvSpPr>
        <p:spPr>
          <a:xfrm>
            <a:off x="9549041" y="110186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D</a:t>
            </a:r>
            <a:r>
              <a:rPr lang="en-AU" dirty="0"/>
              <a:t> ,  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E6BC6ED-1136-DEAE-1D82-A2C163F5BE4B}"/>
              </a:ext>
            </a:extLst>
          </p:cNvPr>
          <p:cNvCxnSpPr>
            <a:cxnSpLocks/>
            <a:stCxn id="32" idx="6"/>
            <a:endCxn id="30" idx="1"/>
          </p:cNvCxnSpPr>
          <p:nvPr/>
        </p:nvCxnSpPr>
        <p:spPr>
          <a:xfrm>
            <a:off x="8907236" y="681037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60E7BD6-C809-335B-3D30-57449A842580}"/>
              </a:ext>
            </a:extLst>
          </p:cNvPr>
          <p:cNvSpPr txBox="1"/>
          <p:nvPr/>
        </p:nvSpPr>
        <p:spPr>
          <a:xfrm>
            <a:off x="9540488" y="496371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B</a:t>
            </a:r>
            <a:r>
              <a:rPr lang="en-AU" dirty="0"/>
              <a:t> ,  C ,  D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041448A-0104-A045-5CA7-D7A1BB8B062D}"/>
              </a:ext>
            </a:extLst>
          </p:cNvPr>
          <p:cNvSpPr/>
          <p:nvPr/>
        </p:nvSpPr>
        <p:spPr>
          <a:xfrm>
            <a:off x="8412648" y="444871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B43A1CC-C287-7A0C-0466-3E99F1DF0C9D}"/>
              </a:ext>
            </a:extLst>
          </p:cNvPr>
          <p:cNvSpPr/>
          <p:nvPr/>
        </p:nvSpPr>
        <p:spPr>
          <a:xfrm>
            <a:off x="8412648" y="104774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108F912-CB4B-7863-A120-66A5DFF9BE87}"/>
              </a:ext>
            </a:extLst>
          </p:cNvPr>
          <p:cNvCxnSpPr>
            <a:cxnSpLocks/>
            <a:endCxn id="33" idx="6"/>
          </p:cNvCxnSpPr>
          <p:nvPr/>
        </p:nvCxnSpPr>
        <p:spPr>
          <a:xfrm flipH="1">
            <a:off x="8907236" y="681037"/>
            <a:ext cx="633252" cy="60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4186C4A-A697-7CF9-CDA7-BF98BD4E1A12}"/>
              </a:ext>
            </a:extLst>
          </p:cNvPr>
          <p:cNvCxnSpPr>
            <a:cxnSpLocks/>
            <a:stCxn id="14" idx="6"/>
            <a:endCxn id="13" idx="1"/>
          </p:cNvCxnSpPr>
          <p:nvPr/>
        </p:nvCxnSpPr>
        <p:spPr>
          <a:xfrm flipV="1">
            <a:off x="8915789" y="1889413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1D269B4-4CF8-A6CB-C96E-EC9126F6F452}"/>
              </a:ext>
            </a:extLst>
          </p:cNvPr>
          <p:cNvSpPr txBox="1"/>
          <p:nvPr/>
        </p:nvSpPr>
        <p:spPr>
          <a:xfrm>
            <a:off x="9549041" y="1704747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C</a:t>
            </a:r>
            <a:r>
              <a:rPr lang="en-AU" dirty="0"/>
              <a:t> ,  E ,  G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B925341-CC39-AB69-03C8-4A17110DA624}"/>
              </a:ext>
            </a:extLst>
          </p:cNvPr>
          <p:cNvSpPr/>
          <p:nvPr/>
        </p:nvSpPr>
        <p:spPr>
          <a:xfrm>
            <a:off x="8421201" y="225874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976589-D9F6-93BF-33B3-4E993B7A4E48}"/>
              </a:ext>
            </a:extLst>
          </p:cNvPr>
          <p:cNvCxnSpPr>
            <a:cxnSpLocks/>
            <a:endCxn id="17" idx="6"/>
          </p:cNvCxnSpPr>
          <p:nvPr/>
        </p:nvCxnSpPr>
        <p:spPr>
          <a:xfrm flipH="1">
            <a:off x="8915789" y="1892033"/>
            <a:ext cx="633252" cy="60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546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Depth First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14A89-58A7-012F-3033-2D7158A5D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  <a:ln w="38100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566B6299-57D4-A5E6-C2C2-3CF265C64DE3}"/>
              </a:ext>
            </a:extLst>
          </p:cNvPr>
          <p:cNvSpPr/>
          <p:nvPr/>
        </p:nvSpPr>
        <p:spPr>
          <a:xfrm>
            <a:off x="8421201" y="1655867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A6EF254-C070-CAC9-5B76-D0BC3423D836}"/>
              </a:ext>
            </a:extLst>
          </p:cNvPr>
          <p:cNvCxnSpPr>
            <a:cxnSpLocks/>
            <a:endCxn id="14" idx="6"/>
          </p:cNvCxnSpPr>
          <p:nvPr/>
        </p:nvCxnSpPr>
        <p:spPr>
          <a:xfrm flipH="1">
            <a:off x="8915789" y="1289155"/>
            <a:ext cx="633252" cy="60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E7100DC-1DB2-E6D0-30BD-DCBC6C53EEA0}"/>
              </a:ext>
            </a:extLst>
          </p:cNvPr>
          <p:cNvCxnSpPr>
            <a:cxnSpLocks/>
            <a:endCxn id="28" idx="1"/>
          </p:cNvCxnSpPr>
          <p:nvPr/>
        </p:nvCxnSpPr>
        <p:spPr>
          <a:xfrm flipV="1">
            <a:off x="8915789" y="1286535"/>
            <a:ext cx="63325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B74F3D8-6262-8A4E-89F2-4DFD319F224B}"/>
              </a:ext>
            </a:extLst>
          </p:cNvPr>
          <p:cNvSpPr txBox="1"/>
          <p:nvPr/>
        </p:nvSpPr>
        <p:spPr>
          <a:xfrm>
            <a:off x="9549041" y="110186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D</a:t>
            </a:r>
            <a:r>
              <a:rPr lang="en-AU" dirty="0"/>
              <a:t> ,  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E6BC6ED-1136-DEAE-1D82-A2C163F5BE4B}"/>
              </a:ext>
            </a:extLst>
          </p:cNvPr>
          <p:cNvCxnSpPr>
            <a:cxnSpLocks/>
            <a:stCxn id="32" idx="6"/>
            <a:endCxn id="30" idx="1"/>
          </p:cNvCxnSpPr>
          <p:nvPr/>
        </p:nvCxnSpPr>
        <p:spPr>
          <a:xfrm>
            <a:off x="8907236" y="681037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60E7BD6-C809-335B-3D30-57449A842580}"/>
              </a:ext>
            </a:extLst>
          </p:cNvPr>
          <p:cNvSpPr txBox="1"/>
          <p:nvPr/>
        </p:nvSpPr>
        <p:spPr>
          <a:xfrm>
            <a:off x="9540488" y="496371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B</a:t>
            </a:r>
            <a:r>
              <a:rPr lang="en-AU" dirty="0"/>
              <a:t> ,  C ,  D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041448A-0104-A045-5CA7-D7A1BB8B062D}"/>
              </a:ext>
            </a:extLst>
          </p:cNvPr>
          <p:cNvSpPr/>
          <p:nvPr/>
        </p:nvSpPr>
        <p:spPr>
          <a:xfrm>
            <a:off x="8412648" y="444871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B43A1CC-C287-7A0C-0466-3E99F1DF0C9D}"/>
              </a:ext>
            </a:extLst>
          </p:cNvPr>
          <p:cNvSpPr/>
          <p:nvPr/>
        </p:nvSpPr>
        <p:spPr>
          <a:xfrm>
            <a:off x="8412648" y="104774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108F912-CB4B-7863-A120-66A5DFF9BE87}"/>
              </a:ext>
            </a:extLst>
          </p:cNvPr>
          <p:cNvCxnSpPr>
            <a:cxnSpLocks/>
            <a:endCxn id="33" idx="6"/>
          </p:cNvCxnSpPr>
          <p:nvPr/>
        </p:nvCxnSpPr>
        <p:spPr>
          <a:xfrm flipH="1">
            <a:off x="8907236" y="681037"/>
            <a:ext cx="633252" cy="60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4186C4A-A697-7CF9-CDA7-BF98BD4E1A12}"/>
              </a:ext>
            </a:extLst>
          </p:cNvPr>
          <p:cNvCxnSpPr>
            <a:cxnSpLocks/>
            <a:stCxn id="14" idx="6"/>
            <a:endCxn id="13" idx="1"/>
          </p:cNvCxnSpPr>
          <p:nvPr/>
        </p:nvCxnSpPr>
        <p:spPr>
          <a:xfrm flipV="1">
            <a:off x="8915789" y="1889413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1D269B4-4CF8-A6CB-C96E-EC9126F6F452}"/>
              </a:ext>
            </a:extLst>
          </p:cNvPr>
          <p:cNvSpPr txBox="1"/>
          <p:nvPr/>
        </p:nvSpPr>
        <p:spPr>
          <a:xfrm>
            <a:off x="9549041" y="1704747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C</a:t>
            </a:r>
            <a:r>
              <a:rPr lang="en-AU" dirty="0"/>
              <a:t> ,  E ,  G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B925341-CC39-AB69-03C8-4A17110DA624}"/>
              </a:ext>
            </a:extLst>
          </p:cNvPr>
          <p:cNvSpPr/>
          <p:nvPr/>
        </p:nvSpPr>
        <p:spPr>
          <a:xfrm>
            <a:off x="8421201" y="225874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976589-D9F6-93BF-33B3-4E993B7A4E48}"/>
              </a:ext>
            </a:extLst>
          </p:cNvPr>
          <p:cNvCxnSpPr>
            <a:cxnSpLocks/>
            <a:endCxn id="17" idx="6"/>
          </p:cNvCxnSpPr>
          <p:nvPr/>
        </p:nvCxnSpPr>
        <p:spPr>
          <a:xfrm flipH="1">
            <a:off x="8915789" y="1892033"/>
            <a:ext cx="633252" cy="60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ADDA095-89F3-A30C-55D1-E8316EEF612B}"/>
              </a:ext>
            </a:extLst>
          </p:cNvPr>
          <p:cNvCxnSpPr>
            <a:cxnSpLocks/>
            <a:endCxn id="23" idx="1"/>
          </p:cNvCxnSpPr>
          <p:nvPr/>
        </p:nvCxnSpPr>
        <p:spPr>
          <a:xfrm flipV="1">
            <a:off x="8915789" y="2494911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BA14A96-34DA-9321-2B39-0CC7BE410955}"/>
              </a:ext>
            </a:extLst>
          </p:cNvPr>
          <p:cNvSpPr txBox="1"/>
          <p:nvPr/>
        </p:nvSpPr>
        <p:spPr>
          <a:xfrm>
            <a:off x="9549041" y="2310245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3235173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Depth First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14A89-58A7-012F-3033-2D7158A5D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  <a:ln w="38100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566B6299-57D4-A5E6-C2C2-3CF265C64DE3}"/>
              </a:ext>
            </a:extLst>
          </p:cNvPr>
          <p:cNvSpPr/>
          <p:nvPr/>
        </p:nvSpPr>
        <p:spPr>
          <a:xfrm>
            <a:off x="8421201" y="1655867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A6EF254-C070-CAC9-5B76-D0BC3423D836}"/>
              </a:ext>
            </a:extLst>
          </p:cNvPr>
          <p:cNvCxnSpPr>
            <a:cxnSpLocks/>
            <a:stCxn id="28" idx="1"/>
            <a:endCxn id="14" idx="6"/>
          </p:cNvCxnSpPr>
          <p:nvPr/>
        </p:nvCxnSpPr>
        <p:spPr>
          <a:xfrm flipH="1">
            <a:off x="8915789" y="1286535"/>
            <a:ext cx="633252" cy="60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E7100DC-1DB2-E6D0-30BD-DCBC6C53EEA0}"/>
              </a:ext>
            </a:extLst>
          </p:cNvPr>
          <p:cNvCxnSpPr>
            <a:cxnSpLocks/>
            <a:stCxn id="33" idx="6"/>
            <a:endCxn id="28" idx="1"/>
          </p:cNvCxnSpPr>
          <p:nvPr/>
        </p:nvCxnSpPr>
        <p:spPr>
          <a:xfrm>
            <a:off x="8907236" y="1283915"/>
            <a:ext cx="641805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B74F3D8-6262-8A4E-89F2-4DFD319F224B}"/>
              </a:ext>
            </a:extLst>
          </p:cNvPr>
          <p:cNvSpPr txBox="1"/>
          <p:nvPr/>
        </p:nvSpPr>
        <p:spPr>
          <a:xfrm>
            <a:off x="9549041" y="110186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D</a:t>
            </a:r>
            <a:r>
              <a:rPr lang="en-AU" dirty="0"/>
              <a:t> ,  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E6BC6ED-1136-DEAE-1D82-A2C163F5BE4B}"/>
              </a:ext>
            </a:extLst>
          </p:cNvPr>
          <p:cNvCxnSpPr>
            <a:cxnSpLocks/>
            <a:stCxn id="32" idx="6"/>
            <a:endCxn id="30" idx="1"/>
          </p:cNvCxnSpPr>
          <p:nvPr/>
        </p:nvCxnSpPr>
        <p:spPr>
          <a:xfrm>
            <a:off x="8907236" y="681037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60E7BD6-C809-335B-3D30-57449A842580}"/>
              </a:ext>
            </a:extLst>
          </p:cNvPr>
          <p:cNvSpPr txBox="1"/>
          <p:nvPr/>
        </p:nvSpPr>
        <p:spPr>
          <a:xfrm>
            <a:off x="9540488" y="496371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B</a:t>
            </a:r>
            <a:r>
              <a:rPr lang="en-AU" dirty="0"/>
              <a:t> ,  C ,  D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041448A-0104-A045-5CA7-D7A1BB8B062D}"/>
              </a:ext>
            </a:extLst>
          </p:cNvPr>
          <p:cNvSpPr/>
          <p:nvPr/>
        </p:nvSpPr>
        <p:spPr>
          <a:xfrm>
            <a:off x="8412648" y="444871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B43A1CC-C287-7A0C-0466-3E99F1DF0C9D}"/>
              </a:ext>
            </a:extLst>
          </p:cNvPr>
          <p:cNvSpPr/>
          <p:nvPr/>
        </p:nvSpPr>
        <p:spPr>
          <a:xfrm>
            <a:off x="8412648" y="104774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108F912-CB4B-7863-A120-66A5DFF9BE87}"/>
              </a:ext>
            </a:extLst>
          </p:cNvPr>
          <p:cNvCxnSpPr>
            <a:cxnSpLocks/>
            <a:endCxn id="33" idx="6"/>
          </p:cNvCxnSpPr>
          <p:nvPr/>
        </p:nvCxnSpPr>
        <p:spPr>
          <a:xfrm flipH="1">
            <a:off x="8907236" y="681037"/>
            <a:ext cx="633252" cy="60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4186C4A-A697-7CF9-CDA7-BF98BD4E1A12}"/>
              </a:ext>
            </a:extLst>
          </p:cNvPr>
          <p:cNvCxnSpPr>
            <a:cxnSpLocks/>
            <a:stCxn id="14" idx="6"/>
            <a:endCxn id="13" idx="1"/>
          </p:cNvCxnSpPr>
          <p:nvPr/>
        </p:nvCxnSpPr>
        <p:spPr>
          <a:xfrm flipV="1">
            <a:off x="8915789" y="1889413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1D269B4-4CF8-A6CB-C96E-EC9126F6F452}"/>
              </a:ext>
            </a:extLst>
          </p:cNvPr>
          <p:cNvSpPr txBox="1"/>
          <p:nvPr/>
        </p:nvSpPr>
        <p:spPr>
          <a:xfrm>
            <a:off x="9549041" y="1704747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C</a:t>
            </a:r>
            <a:r>
              <a:rPr lang="en-AU" dirty="0"/>
              <a:t> ,  E ,  G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B925341-CC39-AB69-03C8-4A17110DA624}"/>
              </a:ext>
            </a:extLst>
          </p:cNvPr>
          <p:cNvSpPr/>
          <p:nvPr/>
        </p:nvSpPr>
        <p:spPr>
          <a:xfrm>
            <a:off x="8421201" y="225874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976589-D9F6-93BF-33B3-4E993B7A4E48}"/>
              </a:ext>
            </a:extLst>
          </p:cNvPr>
          <p:cNvCxnSpPr>
            <a:cxnSpLocks/>
            <a:stCxn id="13" idx="1"/>
            <a:endCxn id="17" idx="6"/>
          </p:cNvCxnSpPr>
          <p:nvPr/>
        </p:nvCxnSpPr>
        <p:spPr>
          <a:xfrm flipH="1">
            <a:off x="8915789" y="1889413"/>
            <a:ext cx="633252" cy="60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ADDA095-89F3-A30C-55D1-E8316EEF612B}"/>
              </a:ext>
            </a:extLst>
          </p:cNvPr>
          <p:cNvCxnSpPr>
            <a:cxnSpLocks/>
            <a:stCxn id="17" idx="6"/>
            <a:endCxn id="23" idx="1"/>
          </p:cNvCxnSpPr>
          <p:nvPr/>
        </p:nvCxnSpPr>
        <p:spPr>
          <a:xfrm>
            <a:off x="8915789" y="2494911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BA14A96-34DA-9321-2B39-0CC7BE410955}"/>
              </a:ext>
            </a:extLst>
          </p:cNvPr>
          <p:cNvSpPr txBox="1"/>
          <p:nvPr/>
        </p:nvSpPr>
        <p:spPr>
          <a:xfrm>
            <a:off x="9549041" y="2310245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G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C6CC9B7-1A4E-D250-1E9C-C85A33170B9E}"/>
              </a:ext>
            </a:extLst>
          </p:cNvPr>
          <p:cNvSpPr/>
          <p:nvPr/>
        </p:nvSpPr>
        <p:spPr>
          <a:xfrm>
            <a:off x="8421201" y="2849252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2C3D967-64D1-34AF-DE9A-EA25473F3512}"/>
              </a:ext>
            </a:extLst>
          </p:cNvPr>
          <p:cNvCxnSpPr>
            <a:cxnSpLocks/>
            <a:endCxn id="24" idx="6"/>
          </p:cNvCxnSpPr>
          <p:nvPr/>
        </p:nvCxnSpPr>
        <p:spPr>
          <a:xfrm flipH="1">
            <a:off x="8915789" y="2482540"/>
            <a:ext cx="633252" cy="60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43848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Depth First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14A89-58A7-012F-3033-2D7158A5D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  <a:ln w="28575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566B6299-57D4-A5E6-C2C2-3CF265C64DE3}"/>
              </a:ext>
            </a:extLst>
          </p:cNvPr>
          <p:cNvSpPr/>
          <p:nvPr/>
        </p:nvSpPr>
        <p:spPr>
          <a:xfrm>
            <a:off x="8421201" y="1655867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A6EF254-C070-CAC9-5B76-D0BC3423D836}"/>
              </a:ext>
            </a:extLst>
          </p:cNvPr>
          <p:cNvCxnSpPr>
            <a:cxnSpLocks/>
            <a:stCxn id="28" idx="1"/>
            <a:endCxn id="14" idx="6"/>
          </p:cNvCxnSpPr>
          <p:nvPr/>
        </p:nvCxnSpPr>
        <p:spPr>
          <a:xfrm flipH="1">
            <a:off x="8915789" y="1286535"/>
            <a:ext cx="633252" cy="60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E7100DC-1DB2-E6D0-30BD-DCBC6C53EEA0}"/>
              </a:ext>
            </a:extLst>
          </p:cNvPr>
          <p:cNvCxnSpPr>
            <a:cxnSpLocks/>
            <a:stCxn id="33" idx="6"/>
            <a:endCxn id="28" idx="1"/>
          </p:cNvCxnSpPr>
          <p:nvPr/>
        </p:nvCxnSpPr>
        <p:spPr>
          <a:xfrm>
            <a:off x="8907236" y="1283915"/>
            <a:ext cx="641805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B74F3D8-6262-8A4E-89F2-4DFD319F224B}"/>
              </a:ext>
            </a:extLst>
          </p:cNvPr>
          <p:cNvSpPr txBox="1"/>
          <p:nvPr/>
        </p:nvSpPr>
        <p:spPr>
          <a:xfrm>
            <a:off x="9549041" y="110186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D</a:t>
            </a:r>
            <a:r>
              <a:rPr lang="en-AU" dirty="0"/>
              <a:t> ,  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E6BC6ED-1136-DEAE-1D82-A2C163F5BE4B}"/>
              </a:ext>
            </a:extLst>
          </p:cNvPr>
          <p:cNvCxnSpPr>
            <a:cxnSpLocks/>
            <a:stCxn id="32" idx="6"/>
            <a:endCxn id="30" idx="1"/>
          </p:cNvCxnSpPr>
          <p:nvPr/>
        </p:nvCxnSpPr>
        <p:spPr>
          <a:xfrm>
            <a:off x="8907236" y="681037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60E7BD6-C809-335B-3D30-57449A842580}"/>
              </a:ext>
            </a:extLst>
          </p:cNvPr>
          <p:cNvSpPr txBox="1"/>
          <p:nvPr/>
        </p:nvSpPr>
        <p:spPr>
          <a:xfrm>
            <a:off x="9540488" y="496371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B</a:t>
            </a:r>
            <a:r>
              <a:rPr lang="en-AU" dirty="0"/>
              <a:t> ,  C ,  D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041448A-0104-A045-5CA7-D7A1BB8B062D}"/>
              </a:ext>
            </a:extLst>
          </p:cNvPr>
          <p:cNvSpPr/>
          <p:nvPr/>
        </p:nvSpPr>
        <p:spPr>
          <a:xfrm>
            <a:off x="8412648" y="444871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B43A1CC-C287-7A0C-0466-3E99F1DF0C9D}"/>
              </a:ext>
            </a:extLst>
          </p:cNvPr>
          <p:cNvSpPr/>
          <p:nvPr/>
        </p:nvSpPr>
        <p:spPr>
          <a:xfrm>
            <a:off x="8412648" y="104774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108F912-CB4B-7863-A120-66A5DFF9BE87}"/>
              </a:ext>
            </a:extLst>
          </p:cNvPr>
          <p:cNvCxnSpPr>
            <a:cxnSpLocks/>
            <a:endCxn id="33" idx="6"/>
          </p:cNvCxnSpPr>
          <p:nvPr/>
        </p:nvCxnSpPr>
        <p:spPr>
          <a:xfrm flipH="1">
            <a:off x="8907236" y="681037"/>
            <a:ext cx="633252" cy="60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4186C4A-A697-7CF9-CDA7-BF98BD4E1A12}"/>
              </a:ext>
            </a:extLst>
          </p:cNvPr>
          <p:cNvCxnSpPr>
            <a:cxnSpLocks/>
            <a:stCxn id="14" idx="6"/>
            <a:endCxn id="13" idx="1"/>
          </p:cNvCxnSpPr>
          <p:nvPr/>
        </p:nvCxnSpPr>
        <p:spPr>
          <a:xfrm flipV="1">
            <a:off x="8915789" y="1889413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1D269B4-4CF8-A6CB-C96E-EC9126F6F452}"/>
              </a:ext>
            </a:extLst>
          </p:cNvPr>
          <p:cNvSpPr txBox="1"/>
          <p:nvPr/>
        </p:nvSpPr>
        <p:spPr>
          <a:xfrm>
            <a:off x="9549041" y="1704747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C</a:t>
            </a:r>
            <a:r>
              <a:rPr lang="en-AU" dirty="0"/>
              <a:t> ,  E ,  G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B925341-CC39-AB69-03C8-4A17110DA624}"/>
              </a:ext>
            </a:extLst>
          </p:cNvPr>
          <p:cNvSpPr/>
          <p:nvPr/>
        </p:nvSpPr>
        <p:spPr>
          <a:xfrm>
            <a:off x="8421201" y="225874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976589-D9F6-93BF-33B3-4E993B7A4E48}"/>
              </a:ext>
            </a:extLst>
          </p:cNvPr>
          <p:cNvCxnSpPr>
            <a:cxnSpLocks/>
            <a:stCxn id="13" idx="1"/>
            <a:endCxn id="17" idx="6"/>
          </p:cNvCxnSpPr>
          <p:nvPr/>
        </p:nvCxnSpPr>
        <p:spPr>
          <a:xfrm flipH="1">
            <a:off x="8915789" y="1889413"/>
            <a:ext cx="633252" cy="60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ADDA095-89F3-A30C-55D1-E8316EEF612B}"/>
              </a:ext>
            </a:extLst>
          </p:cNvPr>
          <p:cNvCxnSpPr>
            <a:cxnSpLocks/>
            <a:stCxn id="17" idx="6"/>
            <a:endCxn id="23" idx="1"/>
          </p:cNvCxnSpPr>
          <p:nvPr/>
        </p:nvCxnSpPr>
        <p:spPr>
          <a:xfrm>
            <a:off x="8915789" y="2494911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BA14A96-34DA-9321-2B39-0CC7BE410955}"/>
              </a:ext>
            </a:extLst>
          </p:cNvPr>
          <p:cNvSpPr txBox="1"/>
          <p:nvPr/>
        </p:nvSpPr>
        <p:spPr>
          <a:xfrm>
            <a:off x="9549041" y="2310245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G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C6CC9B7-1A4E-D250-1E9C-C85A33170B9E}"/>
              </a:ext>
            </a:extLst>
          </p:cNvPr>
          <p:cNvSpPr/>
          <p:nvPr/>
        </p:nvSpPr>
        <p:spPr>
          <a:xfrm>
            <a:off x="8421201" y="2849252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2C3D967-64D1-34AF-DE9A-EA25473F3512}"/>
              </a:ext>
            </a:extLst>
          </p:cNvPr>
          <p:cNvCxnSpPr>
            <a:cxnSpLocks/>
            <a:endCxn id="24" idx="6"/>
          </p:cNvCxnSpPr>
          <p:nvPr/>
        </p:nvCxnSpPr>
        <p:spPr>
          <a:xfrm flipH="1">
            <a:off x="8915789" y="2482540"/>
            <a:ext cx="633252" cy="60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A094665-95DB-B648-00E7-F1B1C256215B}"/>
              </a:ext>
            </a:extLst>
          </p:cNvPr>
          <p:cNvCxnSpPr>
            <a:cxnSpLocks/>
            <a:stCxn id="24" idx="6"/>
            <a:endCxn id="38" idx="1"/>
          </p:cNvCxnSpPr>
          <p:nvPr/>
        </p:nvCxnSpPr>
        <p:spPr>
          <a:xfrm>
            <a:off x="8915789" y="3085418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BC6E9DE5-1C07-EC84-C4EE-EBBF678A22B0}"/>
              </a:ext>
            </a:extLst>
          </p:cNvPr>
          <p:cNvSpPr txBox="1"/>
          <p:nvPr/>
        </p:nvSpPr>
        <p:spPr>
          <a:xfrm>
            <a:off x="9549041" y="2903372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H ,  I</a:t>
            </a:r>
          </a:p>
        </p:txBody>
      </p:sp>
    </p:spTree>
    <p:extLst>
      <p:ext uri="{BB962C8B-B14F-4D97-AF65-F5344CB8AC3E}">
        <p14:creationId xmlns:p14="http://schemas.microsoft.com/office/powerpoint/2010/main" val="618589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Depth First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14A89-58A7-012F-3033-2D7158A5D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  <a:ln w="38100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566B6299-57D4-A5E6-C2C2-3CF265C64DE3}"/>
              </a:ext>
            </a:extLst>
          </p:cNvPr>
          <p:cNvSpPr/>
          <p:nvPr/>
        </p:nvSpPr>
        <p:spPr>
          <a:xfrm>
            <a:off x="8421201" y="1655867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A6EF254-C070-CAC9-5B76-D0BC3423D836}"/>
              </a:ext>
            </a:extLst>
          </p:cNvPr>
          <p:cNvCxnSpPr>
            <a:cxnSpLocks/>
            <a:stCxn id="28" idx="1"/>
            <a:endCxn id="14" idx="6"/>
          </p:cNvCxnSpPr>
          <p:nvPr/>
        </p:nvCxnSpPr>
        <p:spPr>
          <a:xfrm flipH="1">
            <a:off x="8915789" y="1286535"/>
            <a:ext cx="633252" cy="60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E7100DC-1DB2-E6D0-30BD-DCBC6C53EEA0}"/>
              </a:ext>
            </a:extLst>
          </p:cNvPr>
          <p:cNvCxnSpPr>
            <a:cxnSpLocks/>
            <a:stCxn id="33" idx="6"/>
            <a:endCxn id="28" idx="1"/>
          </p:cNvCxnSpPr>
          <p:nvPr/>
        </p:nvCxnSpPr>
        <p:spPr>
          <a:xfrm>
            <a:off x="8907236" y="1283915"/>
            <a:ext cx="641805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B74F3D8-6262-8A4E-89F2-4DFD319F224B}"/>
              </a:ext>
            </a:extLst>
          </p:cNvPr>
          <p:cNvSpPr txBox="1"/>
          <p:nvPr/>
        </p:nvSpPr>
        <p:spPr>
          <a:xfrm>
            <a:off x="9549041" y="110186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D</a:t>
            </a:r>
            <a:r>
              <a:rPr lang="en-AU" dirty="0"/>
              <a:t> ,  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E6BC6ED-1136-DEAE-1D82-A2C163F5BE4B}"/>
              </a:ext>
            </a:extLst>
          </p:cNvPr>
          <p:cNvCxnSpPr>
            <a:cxnSpLocks/>
            <a:stCxn id="32" idx="6"/>
            <a:endCxn id="30" idx="1"/>
          </p:cNvCxnSpPr>
          <p:nvPr/>
        </p:nvCxnSpPr>
        <p:spPr>
          <a:xfrm>
            <a:off x="8907236" y="681037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60E7BD6-C809-335B-3D30-57449A842580}"/>
              </a:ext>
            </a:extLst>
          </p:cNvPr>
          <p:cNvSpPr txBox="1"/>
          <p:nvPr/>
        </p:nvSpPr>
        <p:spPr>
          <a:xfrm>
            <a:off x="9540488" y="496371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B</a:t>
            </a:r>
            <a:r>
              <a:rPr lang="en-AU" dirty="0"/>
              <a:t> ,  C ,  D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041448A-0104-A045-5CA7-D7A1BB8B062D}"/>
              </a:ext>
            </a:extLst>
          </p:cNvPr>
          <p:cNvSpPr/>
          <p:nvPr/>
        </p:nvSpPr>
        <p:spPr>
          <a:xfrm>
            <a:off x="8412648" y="444871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B43A1CC-C287-7A0C-0466-3E99F1DF0C9D}"/>
              </a:ext>
            </a:extLst>
          </p:cNvPr>
          <p:cNvSpPr/>
          <p:nvPr/>
        </p:nvSpPr>
        <p:spPr>
          <a:xfrm>
            <a:off x="8412648" y="104774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108F912-CB4B-7863-A120-66A5DFF9BE87}"/>
              </a:ext>
            </a:extLst>
          </p:cNvPr>
          <p:cNvCxnSpPr>
            <a:cxnSpLocks/>
            <a:endCxn id="33" idx="6"/>
          </p:cNvCxnSpPr>
          <p:nvPr/>
        </p:nvCxnSpPr>
        <p:spPr>
          <a:xfrm flipH="1">
            <a:off x="8907236" y="681037"/>
            <a:ext cx="633252" cy="60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4186C4A-A697-7CF9-CDA7-BF98BD4E1A12}"/>
              </a:ext>
            </a:extLst>
          </p:cNvPr>
          <p:cNvCxnSpPr>
            <a:cxnSpLocks/>
            <a:stCxn id="14" idx="6"/>
            <a:endCxn id="13" idx="1"/>
          </p:cNvCxnSpPr>
          <p:nvPr/>
        </p:nvCxnSpPr>
        <p:spPr>
          <a:xfrm flipV="1">
            <a:off x="8915789" y="1889413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1D269B4-4CF8-A6CB-C96E-EC9126F6F452}"/>
              </a:ext>
            </a:extLst>
          </p:cNvPr>
          <p:cNvSpPr txBox="1"/>
          <p:nvPr/>
        </p:nvSpPr>
        <p:spPr>
          <a:xfrm>
            <a:off x="9549041" y="1704747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C</a:t>
            </a:r>
            <a:r>
              <a:rPr lang="en-AU" dirty="0"/>
              <a:t> ,  E ,  G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B925341-CC39-AB69-03C8-4A17110DA624}"/>
              </a:ext>
            </a:extLst>
          </p:cNvPr>
          <p:cNvSpPr/>
          <p:nvPr/>
        </p:nvSpPr>
        <p:spPr>
          <a:xfrm>
            <a:off x="8421201" y="225874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976589-D9F6-93BF-33B3-4E993B7A4E48}"/>
              </a:ext>
            </a:extLst>
          </p:cNvPr>
          <p:cNvCxnSpPr>
            <a:cxnSpLocks/>
            <a:stCxn id="13" idx="1"/>
            <a:endCxn id="17" idx="6"/>
          </p:cNvCxnSpPr>
          <p:nvPr/>
        </p:nvCxnSpPr>
        <p:spPr>
          <a:xfrm flipH="1">
            <a:off x="8915789" y="1889413"/>
            <a:ext cx="633252" cy="60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ADDA095-89F3-A30C-55D1-E8316EEF612B}"/>
              </a:ext>
            </a:extLst>
          </p:cNvPr>
          <p:cNvCxnSpPr>
            <a:cxnSpLocks/>
            <a:stCxn id="17" idx="6"/>
            <a:endCxn id="23" idx="1"/>
          </p:cNvCxnSpPr>
          <p:nvPr/>
        </p:nvCxnSpPr>
        <p:spPr>
          <a:xfrm>
            <a:off x="8915789" y="2494911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BA14A96-34DA-9321-2B39-0CC7BE410955}"/>
              </a:ext>
            </a:extLst>
          </p:cNvPr>
          <p:cNvSpPr txBox="1"/>
          <p:nvPr/>
        </p:nvSpPr>
        <p:spPr>
          <a:xfrm>
            <a:off x="9549041" y="2310245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G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C6CC9B7-1A4E-D250-1E9C-C85A33170B9E}"/>
              </a:ext>
            </a:extLst>
          </p:cNvPr>
          <p:cNvSpPr/>
          <p:nvPr/>
        </p:nvSpPr>
        <p:spPr>
          <a:xfrm>
            <a:off x="8421201" y="2849252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2C3D967-64D1-34AF-DE9A-EA25473F3512}"/>
              </a:ext>
            </a:extLst>
          </p:cNvPr>
          <p:cNvCxnSpPr>
            <a:cxnSpLocks/>
            <a:stCxn id="23" idx="1"/>
            <a:endCxn id="24" idx="6"/>
          </p:cNvCxnSpPr>
          <p:nvPr/>
        </p:nvCxnSpPr>
        <p:spPr>
          <a:xfrm flipH="1">
            <a:off x="8915789" y="2494911"/>
            <a:ext cx="633252" cy="5905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A094665-95DB-B648-00E7-F1B1C256215B}"/>
              </a:ext>
            </a:extLst>
          </p:cNvPr>
          <p:cNvCxnSpPr>
            <a:cxnSpLocks/>
            <a:stCxn id="24" idx="6"/>
            <a:endCxn id="38" idx="1"/>
          </p:cNvCxnSpPr>
          <p:nvPr/>
        </p:nvCxnSpPr>
        <p:spPr>
          <a:xfrm>
            <a:off x="8915789" y="3085418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BC6E9DE5-1C07-EC84-C4EE-EBBF678A22B0}"/>
              </a:ext>
            </a:extLst>
          </p:cNvPr>
          <p:cNvSpPr txBox="1"/>
          <p:nvPr/>
        </p:nvSpPr>
        <p:spPr>
          <a:xfrm>
            <a:off x="9549041" y="2903372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H</a:t>
            </a:r>
            <a:r>
              <a:rPr lang="en-AU" dirty="0"/>
              <a:t> ,  I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FE1B7DC-ACBB-FABA-CCD6-C6FE71F1FBA8}"/>
              </a:ext>
            </a:extLst>
          </p:cNvPr>
          <p:cNvSpPr/>
          <p:nvPr/>
        </p:nvSpPr>
        <p:spPr>
          <a:xfrm>
            <a:off x="8424373" y="345157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836C384-7B36-FA99-8555-85313BC52526}"/>
              </a:ext>
            </a:extLst>
          </p:cNvPr>
          <p:cNvCxnSpPr>
            <a:cxnSpLocks/>
            <a:stCxn id="38" idx="1"/>
            <a:endCxn id="42" idx="6"/>
          </p:cNvCxnSpPr>
          <p:nvPr/>
        </p:nvCxnSpPr>
        <p:spPr>
          <a:xfrm flipH="1">
            <a:off x="8918961" y="3088038"/>
            <a:ext cx="630080" cy="599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82529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Depth First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14A89-58A7-012F-3033-2D7158A5D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  <a:ln w="38100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566B6299-57D4-A5E6-C2C2-3CF265C64DE3}"/>
              </a:ext>
            </a:extLst>
          </p:cNvPr>
          <p:cNvSpPr/>
          <p:nvPr/>
        </p:nvSpPr>
        <p:spPr>
          <a:xfrm>
            <a:off x="8421201" y="1655867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A6EF254-C070-CAC9-5B76-D0BC3423D836}"/>
              </a:ext>
            </a:extLst>
          </p:cNvPr>
          <p:cNvCxnSpPr>
            <a:cxnSpLocks/>
            <a:stCxn id="28" idx="1"/>
            <a:endCxn id="14" idx="6"/>
          </p:cNvCxnSpPr>
          <p:nvPr/>
        </p:nvCxnSpPr>
        <p:spPr>
          <a:xfrm flipH="1">
            <a:off x="8915789" y="1286535"/>
            <a:ext cx="633252" cy="60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E7100DC-1DB2-E6D0-30BD-DCBC6C53EEA0}"/>
              </a:ext>
            </a:extLst>
          </p:cNvPr>
          <p:cNvCxnSpPr>
            <a:cxnSpLocks/>
            <a:stCxn id="33" idx="6"/>
            <a:endCxn id="28" idx="1"/>
          </p:cNvCxnSpPr>
          <p:nvPr/>
        </p:nvCxnSpPr>
        <p:spPr>
          <a:xfrm>
            <a:off x="8907236" y="1283915"/>
            <a:ext cx="641805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B74F3D8-6262-8A4E-89F2-4DFD319F224B}"/>
              </a:ext>
            </a:extLst>
          </p:cNvPr>
          <p:cNvSpPr txBox="1"/>
          <p:nvPr/>
        </p:nvSpPr>
        <p:spPr>
          <a:xfrm>
            <a:off x="9549041" y="110186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D</a:t>
            </a:r>
            <a:r>
              <a:rPr lang="en-AU" dirty="0"/>
              <a:t> ,  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E6BC6ED-1136-DEAE-1D82-A2C163F5BE4B}"/>
              </a:ext>
            </a:extLst>
          </p:cNvPr>
          <p:cNvCxnSpPr>
            <a:cxnSpLocks/>
            <a:stCxn id="32" idx="6"/>
            <a:endCxn id="30" idx="1"/>
          </p:cNvCxnSpPr>
          <p:nvPr/>
        </p:nvCxnSpPr>
        <p:spPr>
          <a:xfrm>
            <a:off x="8907236" y="681037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60E7BD6-C809-335B-3D30-57449A842580}"/>
              </a:ext>
            </a:extLst>
          </p:cNvPr>
          <p:cNvSpPr txBox="1"/>
          <p:nvPr/>
        </p:nvSpPr>
        <p:spPr>
          <a:xfrm>
            <a:off x="9540488" y="496371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B</a:t>
            </a:r>
            <a:r>
              <a:rPr lang="en-AU" dirty="0"/>
              <a:t> ,  C ,  D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041448A-0104-A045-5CA7-D7A1BB8B062D}"/>
              </a:ext>
            </a:extLst>
          </p:cNvPr>
          <p:cNvSpPr/>
          <p:nvPr/>
        </p:nvSpPr>
        <p:spPr>
          <a:xfrm>
            <a:off x="8412648" y="444871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B43A1CC-C287-7A0C-0466-3E99F1DF0C9D}"/>
              </a:ext>
            </a:extLst>
          </p:cNvPr>
          <p:cNvSpPr/>
          <p:nvPr/>
        </p:nvSpPr>
        <p:spPr>
          <a:xfrm>
            <a:off x="8412648" y="104774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108F912-CB4B-7863-A120-66A5DFF9BE87}"/>
              </a:ext>
            </a:extLst>
          </p:cNvPr>
          <p:cNvCxnSpPr>
            <a:cxnSpLocks/>
            <a:endCxn id="33" idx="6"/>
          </p:cNvCxnSpPr>
          <p:nvPr/>
        </p:nvCxnSpPr>
        <p:spPr>
          <a:xfrm flipH="1">
            <a:off x="8907236" y="681037"/>
            <a:ext cx="633252" cy="60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4186C4A-A697-7CF9-CDA7-BF98BD4E1A12}"/>
              </a:ext>
            </a:extLst>
          </p:cNvPr>
          <p:cNvCxnSpPr>
            <a:cxnSpLocks/>
            <a:stCxn id="14" idx="6"/>
            <a:endCxn id="13" idx="1"/>
          </p:cNvCxnSpPr>
          <p:nvPr/>
        </p:nvCxnSpPr>
        <p:spPr>
          <a:xfrm flipV="1">
            <a:off x="8915789" y="1889413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1D269B4-4CF8-A6CB-C96E-EC9126F6F452}"/>
              </a:ext>
            </a:extLst>
          </p:cNvPr>
          <p:cNvSpPr txBox="1"/>
          <p:nvPr/>
        </p:nvSpPr>
        <p:spPr>
          <a:xfrm>
            <a:off x="9549041" y="1704747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C</a:t>
            </a:r>
            <a:r>
              <a:rPr lang="en-AU" dirty="0"/>
              <a:t> ,  E ,  G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B925341-CC39-AB69-03C8-4A17110DA624}"/>
              </a:ext>
            </a:extLst>
          </p:cNvPr>
          <p:cNvSpPr/>
          <p:nvPr/>
        </p:nvSpPr>
        <p:spPr>
          <a:xfrm>
            <a:off x="8421201" y="225874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976589-D9F6-93BF-33B3-4E993B7A4E48}"/>
              </a:ext>
            </a:extLst>
          </p:cNvPr>
          <p:cNvCxnSpPr>
            <a:cxnSpLocks/>
            <a:stCxn id="13" idx="1"/>
            <a:endCxn id="17" idx="6"/>
          </p:cNvCxnSpPr>
          <p:nvPr/>
        </p:nvCxnSpPr>
        <p:spPr>
          <a:xfrm flipH="1">
            <a:off x="8915789" y="1889413"/>
            <a:ext cx="633252" cy="60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ADDA095-89F3-A30C-55D1-E8316EEF612B}"/>
              </a:ext>
            </a:extLst>
          </p:cNvPr>
          <p:cNvCxnSpPr>
            <a:cxnSpLocks/>
            <a:stCxn id="17" idx="6"/>
            <a:endCxn id="23" idx="1"/>
          </p:cNvCxnSpPr>
          <p:nvPr/>
        </p:nvCxnSpPr>
        <p:spPr>
          <a:xfrm>
            <a:off x="8915789" y="2494911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BA14A96-34DA-9321-2B39-0CC7BE410955}"/>
              </a:ext>
            </a:extLst>
          </p:cNvPr>
          <p:cNvSpPr txBox="1"/>
          <p:nvPr/>
        </p:nvSpPr>
        <p:spPr>
          <a:xfrm>
            <a:off x="9549041" y="2310245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G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C6CC9B7-1A4E-D250-1E9C-C85A33170B9E}"/>
              </a:ext>
            </a:extLst>
          </p:cNvPr>
          <p:cNvSpPr/>
          <p:nvPr/>
        </p:nvSpPr>
        <p:spPr>
          <a:xfrm>
            <a:off x="8421201" y="2849252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2C3D967-64D1-34AF-DE9A-EA25473F3512}"/>
              </a:ext>
            </a:extLst>
          </p:cNvPr>
          <p:cNvCxnSpPr>
            <a:cxnSpLocks/>
            <a:stCxn id="23" idx="1"/>
            <a:endCxn id="24" idx="6"/>
          </p:cNvCxnSpPr>
          <p:nvPr/>
        </p:nvCxnSpPr>
        <p:spPr>
          <a:xfrm flipH="1">
            <a:off x="8915789" y="2494911"/>
            <a:ext cx="633252" cy="5905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A094665-95DB-B648-00E7-F1B1C256215B}"/>
              </a:ext>
            </a:extLst>
          </p:cNvPr>
          <p:cNvCxnSpPr>
            <a:cxnSpLocks/>
            <a:stCxn id="24" idx="6"/>
            <a:endCxn id="38" idx="1"/>
          </p:cNvCxnSpPr>
          <p:nvPr/>
        </p:nvCxnSpPr>
        <p:spPr>
          <a:xfrm>
            <a:off x="8915789" y="3085418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BC6E9DE5-1C07-EC84-C4EE-EBBF678A22B0}"/>
              </a:ext>
            </a:extLst>
          </p:cNvPr>
          <p:cNvSpPr txBox="1"/>
          <p:nvPr/>
        </p:nvSpPr>
        <p:spPr>
          <a:xfrm>
            <a:off x="9549041" y="2903372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H</a:t>
            </a:r>
            <a:r>
              <a:rPr lang="en-AU" dirty="0"/>
              <a:t> ,  I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FE1B7DC-ACBB-FABA-CCD6-C6FE71F1FBA8}"/>
              </a:ext>
            </a:extLst>
          </p:cNvPr>
          <p:cNvSpPr/>
          <p:nvPr/>
        </p:nvSpPr>
        <p:spPr>
          <a:xfrm>
            <a:off x="8424373" y="345157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836C384-7B36-FA99-8555-85313BC52526}"/>
              </a:ext>
            </a:extLst>
          </p:cNvPr>
          <p:cNvCxnSpPr>
            <a:cxnSpLocks/>
            <a:stCxn id="38" idx="1"/>
            <a:endCxn id="42" idx="6"/>
          </p:cNvCxnSpPr>
          <p:nvPr/>
        </p:nvCxnSpPr>
        <p:spPr>
          <a:xfrm flipH="1">
            <a:off x="8918961" y="3088038"/>
            <a:ext cx="630080" cy="599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867D994-7B8E-7800-7744-BCEFDF25BBC4}"/>
              </a:ext>
            </a:extLst>
          </p:cNvPr>
          <p:cNvCxnSpPr>
            <a:cxnSpLocks/>
            <a:stCxn id="42" idx="6"/>
            <a:endCxn id="41" idx="1"/>
          </p:cNvCxnSpPr>
          <p:nvPr/>
        </p:nvCxnSpPr>
        <p:spPr>
          <a:xfrm>
            <a:off x="8918961" y="3687744"/>
            <a:ext cx="63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917A80F7-2A64-739D-E11D-8E8D3E084921}"/>
              </a:ext>
            </a:extLst>
          </p:cNvPr>
          <p:cNvSpPr txBox="1"/>
          <p:nvPr/>
        </p:nvSpPr>
        <p:spPr>
          <a:xfrm>
            <a:off x="9549041" y="3503078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F ,  I</a:t>
            </a:r>
          </a:p>
        </p:txBody>
      </p:sp>
    </p:spTree>
    <p:extLst>
      <p:ext uri="{BB962C8B-B14F-4D97-AF65-F5344CB8AC3E}">
        <p14:creationId xmlns:p14="http://schemas.microsoft.com/office/powerpoint/2010/main" val="39147138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Depth First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14A89-58A7-012F-3033-2D7158A5D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  <a:ln w="38100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566B6299-57D4-A5E6-C2C2-3CF265C64DE3}"/>
              </a:ext>
            </a:extLst>
          </p:cNvPr>
          <p:cNvSpPr/>
          <p:nvPr/>
        </p:nvSpPr>
        <p:spPr>
          <a:xfrm>
            <a:off x="8421201" y="1655867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A6EF254-C070-CAC9-5B76-D0BC3423D836}"/>
              </a:ext>
            </a:extLst>
          </p:cNvPr>
          <p:cNvCxnSpPr>
            <a:cxnSpLocks/>
            <a:stCxn id="28" idx="1"/>
            <a:endCxn id="14" idx="6"/>
          </p:cNvCxnSpPr>
          <p:nvPr/>
        </p:nvCxnSpPr>
        <p:spPr>
          <a:xfrm flipH="1">
            <a:off x="8915789" y="1286535"/>
            <a:ext cx="633252" cy="60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E7100DC-1DB2-E6D0-30BD-DCBC6C53EEA0}"/>
              </a:ext>
            </a:extLst>
          </p:cNvPr>
          <p:cNvCxnSpPr>
            <a:cxnSpLocks/>
            <a:stCxn id="33" idx="6"/>
            <a:endCxn id="28" idx="1"/>
          </p:cNvCxnSpPr>
          <p:nvPr/>
        </p:nvCxnSpPr>
        <p:spPr>
          <a:xfrm>
            <a:off x="8907236" y="1283915"/>
            <a:ext cx="641805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B74F3D8-6262-8A4E-89F2-4DFD319F224B}"/>
              </a:ext>
            </a:extLst>
          </p:cNvPr>
          <p:cNvSpPr txBox="1"/>
          <p:nvPr/>
        </p:nvSpPr>
        <p:spPr>
          <a:xfrm>
            <a:off x="9549041" y="110186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D</a:t>
            </a:r>
            <a:r>
              <a:rPr lang="en-AU" dirty="0"/>
              <a:t> ,  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E6BC6ED-1136-DEAE-1D82-A2C163F5BE4B}"/>
              </a:ext>
            </a:extLst>
          </p:cNvPr>
          <p:cNvCxnSpPr>
            <a:cxnSpLocks/>
            <a:stCxn id="32" idx="6"/>
            <a:endCxn id="30" idx="1"/>
          </p:cNvCxnSpPr>
          <p:nvPr/>
        </p:nvCxnSpPr>
        <p:spPr>
          <a:xfrm>
            <a:off x="8907236" y="681037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60E7BD6-C809-335B-3D30-57449A842580}"/>
              </a:ext>
            </a:extLst>
          </p:cNvPr>
          <p:cNvSpPr txBox="1"/>
          <p:nvPr/>
        </p:nvSpPr>
        <p:spPr>
          <a:xfrm>
            <a:off x="9540488" y="496371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B</a:t>
            </a:r>
            <a:r>
              <a:rPr lang="en-AU" dirty="0"/>
              <a:t> ,  C ,  D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041448A-0104-A045-5CA7-D7A1BB8B062D}"/>
              </a:ext>
            </a:extLst>
          </p:cNvPr>
          <p:cNvSpPr/>
          <p:nvPr/>
        </p:nvSpPr>
        <p:spPr>
          <a:xfrm>
            <a:off x="8412648" y="444871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B43A1CC-C287-7A0C-0466-3E99F1DF0C9D}"/>
              </a:ext>
            </a:extLst>
          </p:cNvPr>
          <p:cNvSpPr/>
          <p:nvPr/>
        </p:nvSpPr>
        <p:spPr>
          <a:xfrm>
            <a:off x="8412648" y="104774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108F912-CB4B-7863-A120-66A5DFF9BE87}"/>
              </a:ext>
            </a:extLst>
          </p:cNvPr>
          <p:cNvCxnSpPr>
            <a:cxnSpLocks/>
            <a:endCxn id="33" idx="6"/>
          </p:cNvCxnSpPr>
          <p:nvPr/>
        </p:nvCxnSpPr>
        <p:spPr>
          <a:xfrm flipH="1">
            <a:off x="8907236" y="681037"/>
            <a:ext cx="633252" cy="60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4186C4A-A697-7CF9-CDA7-BF98BD4E1A12}"/>
              </a:ext>
            </a:extLst>
          </p:cNvPr>
          <p:cNvCxnSpPr>
            <a:cxnSpLocks/>
            <a:stCxn id="14" idx="6"/>
            <a:endCxn id="13" idx="1"/>
          </p:cNvCxnSpPr>
          <p:nvPr/>
        </p:nvCxnSpPr>
        <p:spPr>
          <a:xfrm flipV="1">
            <a:off x="8915789" y="1889413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1D269B4-4CF8-A6CB-C96E-EC9126F6F452}"/>
              </a:ext>
            </a:extLst>
          </p:cNvPr>
          <p:cNvSpPr txBox="1"/>
          <p:nvPr/>
        </p:nvSpPr>
        <p:spPr>
          <a:xfrm>
            <a:off x="9549041" y="1704747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C</a:t>
            </a:r>
            <a:r>
              <a:rPr lang="en-AU" dirty="0"/>
              <a:t> ,  E ,  G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B925341-CC39-AB69-03C8-4A17110DA624}"/>
              </a:ext>
            </a:extLst>
          </p:cNvPr>
          <p:cNvSpPr/>
          <p:nvPr/>
        </p:nvSpPr>
        <p:spPr>
          <a:xfrm>
            <a:off x="8421201" y="225874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976589-D9F6-93BF-33B3-4E993B7A4E48}"/>
              </a:ext>
            </a:extLst>
          </p:cNvPr>
          <p:cNvCxnSpPr>
            <a:cxnSpLocks/>
            <a:stCxn id="13" idx="1"/>
            <a:endCxn id="17" idx="6"/>
          </p:cNvCxnSpPr>
          <p:nvPr/>
        </p:nvCxnSpPr>
        <p:spPr>
          <a:xfrm flipH="1">
            <a:off x="8915789" y="1889413"/>
            <a:ext cx="633252" cy="60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ADDA095-89F3-A30C-55D1-E8316EEF612B}"/>
              </a:ext>
            </a:extLst>
          </p:cNvPr>
          <p:cNvCxnSpPr>
            <a:cxnSpLocks/>
            <a:stCxn id="17" idx="6"/>
            <a:endCxn id="23" idx="1"/>
          </p:cNvCxnSpPr>
          <p:nvPr/>
        </p:nvCxnSpPr>
        <p:spPr>
          <a:xfrm>
            <a:off x="8915789" y="2494911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BA14A96-34DA-9321-2B39-0CC7BE410955}"/>
              </a:ext>
            </a:extLst>
          </p:cNvPr>
          <p:cNvSpPr txBox="1"/>
          <p:nvPr/>
        </p:nvSpPr>
        <p:spPr>
          <a:xfrm>
            <a:off x="9549041" y="2310245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G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C6CC9B7-1A4E-D250-1E9C-C85A33170B9E}"/>
              </a:ext>
            </a:extLst>
          </p:cNvPr>
          <p:cNvSpPr/>
          <p:nvPr/>
        </p:nvSpPr>
        <p:spPr>
          <a:xfrm>
            <a:off x="8421201" y="2849252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2C3D967-64D1-34AF-DE9A-EA25473F3512}"/>
              </a:ext>
            </a:extLst>
          </p:cNvPr>
          <p:cNvCxnSpPr>
            <a:cxnSpLocks/>
            <a:stCxn id="23" idx="1"/>
            <a:endCxn id="24" idx="6"/>
          </p:cNvCxnSpPr>
          <p:nvPr/>
        </p:nvCxnSpPr>
        <p:spPr>
          <a:xfrm flipH="1">
            <a:off x="8915789" y="2494911"/>
            <a:ext cx="633252" cy="5905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A094665-95DB-B648-00E7-F1B1C256215B}"/>
              </a:ext>
            </a:extLst>
          </p:cNvPr>
          <p:cNvCxnSpPr>
            <a:cxnSpLocks/>
            <a:stCxn id="24" idx="6"/>
            <a:endCxn id="38" idx="1"/>
          </p:cNvCxnSpPr>
          <p:nvPr/>
        </p:nvCxnSpPr>
        <p:spPr>
          <a:xfrm>
            <a:off x="8915789" y="3085418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BC6E9DE5-1C07-EC84-C4EE-EBBF678A22B0}"/>
              </a:ext>
            </a:extLst>
          </p:cNvPr>
          <p:cNvSpPr txBox="1"/>
          <p:nvPr/>
        </p:nvSpPr>
        <p:spPr>
          <a:xfrm>
            <a:off x="9549041" y="2903372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H</a:t>
            </a:r>
            <a:r>
              <a:rPr lang="en-AU" dirty="0"/>
              <a:t> ,  I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FE1B7DC-ACBB-FABA-CCD6-C6FE71F1FBA8}"/>
              </a:ext>
            </a:extLst>
          </p:cNvPr>
          <p:cNvSpPr/>
          <p:nvPr/>
        </p:nvSpPr>
        <p:spPr>
          <a:xfrm>
            <a:off x="8424373" y="345157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836C384-7B36-FA99-8555-85313BC52526}"/>
              </a:ext>
            </a:extLst>
          </p:cNvPr>
          <p:cNvCxnSpPr>
            <a:cxnSpLocks/>
            <a:stCxn id="38" idx="1"/>
            <a:endCxn id="42" idx="6"/>
          </p:cNvCxnSpPr>
          <p:nvPr/>
        </p:nvCxnSpPr>
        <p:spPr>
          <a:xfrm flipH="1">
            <a:off x="8918961" y="3088038"/>
            <a:ext cx="630080" cy="599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867D994-7B8E-7800-7744-BCEFDF25BBC4}"/>
              </a:ext>
            </a:extLst>
          </p:cNvPr>
          <p:cNvCxnSpPr>
            <a:cxnSpLocks/>
            <a:stCxn id="42" idx="6"/>
            <a:endCxn id="41" idx="1"/>
          </p:cNvCxnSpPr>
          <p:nvPr/>
        </p:nvCxnSpPr>
        <p:spPr>
          <a:xfrm>
            <a:off x="8918961" y="3687744"/>
            <a:ext cx="63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917A80F7-2A64-739D-E11D-8E8D3E084921}"/>
              </a:ext>
            </a:extLst>
          </p:cNvPr>
          <p:cNvSpPr txBox="1"/>
          <p:nvPr/>
        </p:nvSpPr>
        <p:spPr>
          <a:xfrm>
            <a:off x="9549041" y="3503078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F</a:t>
            </a:r>
            <a:r>
              <a:rPr lang="en-AU" dirty="0"/>
              <a:t> ,  I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00DCA38E-AB40-4684-C4E7-FAAB7C9BC16E}"/>
              </a:ext>
            </a:extLst>
          </p:cNvPr>
          <p:cNvSpPr/>
          <p:nvPr/>
        </p:nvSpPr>
        <p:spPr>
          <a:xfrm>
            <a:off x="8421201" y="4058847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F32714BB-A14A-5912-4EAC-B0EF9BCC3772}"/>
              </a:ext>
            </a:extLst>
          </p:cNvPr>
          <p:cNvCxnSpPr>
            <a:cxnSpLocks/>
            <a:stCxn id="41" idx="1"/>
            <a:endCxn id="44" idx="6"/>
          </p:cNvCxnSpPr>
          <p:nvPr/>
        </p:nvCxnSpPr>
        <p:spPr>
          <a:xfrm flipH="1">
            <a:off x="8915789" y="3687744"/>
            <a:ext cx="633252" cy="6072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80422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Depth First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14A89-58A7-012F-3033-2D7158A5D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  <a:ln w="38100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566B6299-57D4-A5E6-C2C2-3CF265C64DE3}"/>
              </a:ext>
            </a:extLst>
          </p:cNvPr>
          <p:cNvSpPr/>
          <p:nvPr/>
        </p:nvSpPr>
        <p:spPr>
          <a:xfrm>
            <a:off x="8421201" y="1655867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A6EF254-C070-CAC9-5B76-D0BC3423D836}"/>
              </a:ext>
            </a:extLst>
          </p:cNvPr>
          <p:cNvCxnSpPr>
            <a:cxnSpLocks/>
            <a:stCxn id="28" idx="1"/>
            <a:endCxn id="14" idx="6"/>
          </p:cNvCxnSpPr>
          <p:nvPr/>
        </p:nvCxnSpPr>
        <p:spPr>
          <a:xfrm flipH="1">
            <a:off x="8915789" y="1286535"/>
            <a:ext cx="633252" cy="60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E7100DC-1DB2-E6D0-30BD-DCBC6C53EEA0}"/>
              </a:ext>
            </a:extLst>
          </p:cNvPr>
          <p:cNvCxnSpPr>
            <a:cxnSpLocks/>
            <a:stCxn id="33" idx="6"/>
            <a:endCxn id="28" idx="1"/>
          </p:cNvCxnSpPr>
          <p:nvPr/>
        </p:nvCxnSpPr>
        <p:spPr>
          <a:xfrm>
            <a:off x="8907236" y="1283915"/>
            <a:ext cx="641805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B74F3D8-6262-8A4E-89F2-4DFD319F224B}"/>
              </a:ext>
            </a:extLst>
          </p:cNvPr>
          <p:cNvSpPr txBox="1"/>
          <p:nvPr/>
        </p:nvSpPr>
        <p:spPr>
          <a:xfrm>
            <a:off x="9549041" y="110186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D</a:t>
            </a:r>
            <a:r>
              <a:rPr lang="en-AU" dirty="0"/>
              <a:t> ,  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E6BC6ED-1136-DEAE-1D82-A2C163F5BE4B}"/>
              </a:ext>
            </a:extLst>
          </p:cNvPr>
          <p:cNvCxnSpPr>
            <a:cxnSpLocks/>
            <a:stCxn id="32" idx="6"/>
            <a:endCxn id="30" idx="1"/>
          </p:cNvCxnSpPr>
          <p:nvPr/>
        </p:nvCxnSpPr>
        <p:spPr>
          <a:xfrm>
            <a:off x="8907236" y="681037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60E7BD6-C809-335B-3D30-57449A842580}"/>
              </a:ext>
            </a:extLst>
          </p:cNvPr>
          <p:cNvSpPr txBox="1"/>
          <p:nvPr/>
        </p:nvSpPr>
        <p:spPr>
          <a:xfrm>
            <a:off x="9540488" y="496371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B</a:t>
            </a:r>
            <a:r>
              <a:rPr lang="en-AU" dirty="0"/>
              <a:t> ,  C ,  D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041448A-0104-A045-5CA7-D7A1BB8B062D}"/>
              </a:ext>
            </a:extLst>
          </p:cNvPr>
          <p:cNvSpPr/>
          <p:nvPr/>
        </p:nvSpPr>
        <p:spPr>
          <a:xfrm>
            <a:off x="8412648" y="444871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B43A1CC-C287-7A0C-0466-3E99F1DF0C9D}"/>
              </a:ext>
            </a:extLst>
          </p:cNvPr>
          <p:cNvSpPr/>
          <p:nvPr/>
        </p:nvSpPr>
        <p:spPr>
          <a:xfrm>
            <a:off x="8412648" y="104774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108F912-CB4B-7863-A120-66A5DFF9BE87}"/>
              </a:ext>
            </a:extLst>
          </p:cNvPr>
          <p:cNvCxnSpPr>
            <a:cxnSpLocks/>
            <a:endCxn id="33" idx="6"/>
          </p:cNvCxnSpPr>
          <p:nvPr/>
        </p:nvCxnSpPr>
        <p:spPr>
          <a:xfrm flipH="1">
            <a:off x="8907236" y="681037"/>
            <a:ext cx="633252" cy="60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4186C4A-A697-7CF9-CDA7-BF98BD4E1A12}"/>
              </a:ext>
            </a:extLst>
          </p:cNvPr>
          <p:cNvCxnSpPr>
            <a:cxnSpLocks/>
            <a:stCxn id="14" idx="6"/>
            <a:endCxn id="13" idx="1"/>
          </p:cNvCxnSpPr>
          <p:nvPr/>
        </p:nvCxnSpPr>
        <p:spPr>
          <a:xfrm flipV="1">
            <a:off x="8915789" y="1889413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1D269B4-4CF8-A6CB-C96E-EC9126F6F452}"/>
              </a:ext>
            </a:extLst>
          </p:cNvPr>
          <p:cNvSpPr txBox="1"/>
          <p:nvPr/>
        </p:nvSpPr>
        <p:spPr>
          <a:xfrm>
            <a:off x="9549041" y="1704747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C</a:t>
            </a:r>
            <a:r>
              <a:rPr lang="en-AU" dirty="0"/>
              <a:t> ,  E ,  G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B925341-CC39-AB69-03C8-4A17110DA624}"/>
              </a:ext>
            </a:extLst>
          </p:cNvPr>
          <p:cNvSpPr/>
          <p:nvPr/>
        </p:nvSpPr>
        <p:spPr>
          <a:xfrm>
            <a:off x="8421201" y="225874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976589-D9F6-93BF-33B3-4E993B7A4E48}"/>
              </a:ext>
            </a:extLst>
          </p:cNvPr>
          <p:cNvCxnSpPr>
            <a:cxnSpLocks/>
            <a:stCxn id="13" idx="1"/>
            <a:endCxn id="17" idx="6"/>
          </p:cNvCxnSpPr>
          <p:nvPr/>
        </p:nvCxnSpPr>
        <p:spPr>
          <a:xfrm flipH="1">
            <a:off x="8915789" y="1889413"/>
            <a:ext cx="633252" cy="60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ADDA095-89F3-A30C-55D1-E8316EEF612B}"/>
              </a:ext>
            </a:extLst>
          </p:cNvPr>
          <p:cNvCxnSpPr>
            <a:cxnSpLocks/>
            <a:stCxn id="17" idx="6"/>
            <a:endCxn id="23" idx="1"/>
          </p:cNvCxnSpPr>
          <p:nvPr/>
        </p:nvCxnSpPr>
        <p:spPr>
          <a:xfrm>
            <a:off x="8915789" y="2494911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BA14A96-34DA-9321-2B39-0CC7BE410955}"/>
              </a:ext>
            </a:extLst>
          </p:cNvPr>
          <p:cNvSpPr txBox="1"/>
          <p:nvPr/>
        </p:nvSpPr>
        <p:spPr>
          <a:xfrm>
            <a:off x="9549041" y="2310245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G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C6CC9B7-1A4E-D250-1E9C-C85A33170B9E}"/>
              </a:ext>
            </a:extLst>
          </p:cNvPr>
          <p:cNvSpPr/>
          <p:nvPr/>
        </p:nvSpPr>
        <p:spPr>
          <a:xfrm>
            <a:off x="8421201" y="2849252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2C3D967-64D1-34AF-DE9A-EA25473F3512}"/>
              </a:ext>
            </a:extLst>
          </p:cNvPr>
          <p:cNvCxnSpPr>
            <a:cxnSpLocks/>
            <a:stCxn id="23" idx="1"/>
            <a:endCxn id="24" idx="6"/>
          </p:cNvCxnSpPr>
          <p:nvPr/>
        </p:nvCxnSpPr>
        <p:spPr>
          <a:xfrm flipH="1">
            <a:off x="8915789" y="2494911"/>
            <a:ext cx="633252" cy="5905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A094665-95DB-B648-00E7-F1B1C256215B}"/>
              </a:ext>
            </a:extLst>
          </p:cNvPr>
          <p:cNvCxnSpPr>
            <a:cxnSpLocks/>
            <a:stCxn id="24" idx="6"/>
            <a:endCxn id="38" idx="1"/>
          </p:cNvCxnSpPr>
          <p:nvPr/>
        </p:nvCxnSpPr>
        <p:spPr>
          <a:xfrm>
            <a:off x="8915789" y="3085418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BC6E9DE5-1C07-EC84-C4EE-EBBF678A22B0}"/>
              </a:ext>
            </a:extLst>
          </p:cNvPr>
          <p:cNvSpPr txBox="1"/>
          <p:nvPr/>
        </p:nvSpPr>
        <p:spPr>
          <a:xfrm>
            <a:off x="9549041" y="2903372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H</a:t>
            </a:r>
            <a:r>
              <a:rPr lang="en-AU" dirty="0"/>
              <a:t> ,  I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FE1B7DC-ACBB-FABA-CCD6-C6FE71F1FBA8}"/>
              </a:ext>
            </a:extLst>
          </p:cNvPr>
          <p:cNvSpPr/>
          <p:nvPr/>
        </p:nvSpPr>
        <p:spPr>
          <a:xfrm>
            <a:off x="8424373" y="345157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836C384-7B36-FA99-8555-85313BC52526}"/>
              </a:ext>
            </a:extLst>
          </p:cNvPr>
          <p:cNvCxnSpPr>
            <a:cxnSpLocks/>
            <a:stCxn id="38" idx="1"/>
            <a:endCxn id="42" idx="6"/>
          </p:cNvCxnSpPr>
          <p:nvPr/>
        </p:nvCxnSpPr>
        <p:spPr>
          <a:xfrm flipH="1">
            <a:off x="8918961" y="3088038"/>
            <a:ext cx="630080" cy="599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867D994-7B8E-7800-7744-BCEFDF25BBC4}"/>
              </a:ext>
            </a:extLst>
          </p:cNvPr>
          <p:cNvCxnSpPr>
            <a:cxnSpLocks/>
            <a:stCxn id="42" idx="6"/>
            <a:endCxn id="41" idx="1"/>
          </p:cNvCxnSpPr>
          <p:nvPr/>
        </p:nvCxnSpPr>
        <p:spPr>
          <a:xfrm>
            <a:off x="8918961" y="3687744"/>
            <a:ext cx="63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917A80F7-2A64-739D-E11D-8E8D3E084921}"/>
              </a:ext>
            </a:extLst>
          </p:cNvPr>
          <p:cNvSpPr txBox="1"/>
          <p:nvPr/>
        </p:nvSpPr>
        <p:spPr>
          <a:xfrm>
            <a:off x="9549041" y="3503078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F</a:t>
            </a:r>
            <a:r>
              <a:rPr lang="en-AU" dirty="0"/>
              <a:t> ,  I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00DCA38E-AB40-4684-C4E7-FAAB7C9BC16E}"/>
              </a:ext>
            </a:extLst>
          </p:cNvPr>
          <p:cNvSpPr/>
          <p:nvPr/>
        </p:nvSpPr>
        <p:spPr>
          <a:xfrm>
            <a:off x="8421201" y="4058847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F32714BB-A14A-5912-4EAC-B0EF9BCC3772}"/>
              </a:ext>
            </a:extLst>
          </p:cNvPr>
          <p:cNvCxnSpPr>
            <a:cxnSpLocks/>
            <a:stCxn id="41" idx="1"/>
            <a:endCxn id="44" idx="6"/>
          </p:cNvCxnSpPr>
          <p:nvPr/>
        </p:nvCxnSpPr>
        <p:spPr>
          <a:xfrm flipH="1">
            <a:off x="8915789" y="3687744"/>
            <a:ext cx="633252" cy="6072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7B149C65-4B02-41F9-117B-3FA9F6206FDC}"/>
              </a:ext>
            </a:extLst>
          </p:cNvPr>
          <p:cNvCxnSpPr>
            <a:cxnSpLocks/>
            <a:stCxn id="44" idx="6"/>
            <a:endCxn id="48" idx="1"/>
          </p:cNvCxnSpPr>
          <p:nvPr/>
        </p:nvCxnSpPr>
        <p:spPr>
          <a:xfrm>
            <a:off x="8915789" y="4295013"/>
            <a:ext cx="63325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5D07E459-28DD-BE39-3183-2377B74EBFFD}"/>
              </a:ext>
            </a:extLst>
          </p:cNvPr>
          <p:cNvSpPr txBox="1"/>
          <p:nvPr/>
        </p:nvSpPr>
        <p:spPr>
          <a:xfrm>
            <a:off x="9549041" y="4110348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E ,  J</a:t>
            </a:r>
          </a:p>
        </p:txBody>
      </p:sp>
    </p:spTree>
    <p:extLst>
      <p:ext uri="{BB962C8B-B14F-4D97-AF65-F5344CB8AC3E}">
        <p14:creationId xmlns:p14="http://schemas.microsoft.com/office/powerpoint/2010/main" val="15523988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Depth First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14A89-58A7-012F-3033-2D7158A5D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  <a:ln w="38100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566B6299-57D4-A5E6-C2C2-3CF265C64DE3}"/>
              </a:ext>
            </a:extLst>
          </p:cNvPr>
          <p:cNvSpPr/>
          <p:nvPr/>
        </p:nvSpPr>
        <p:spPr>
          <a:xfrm>
            <a:off x="8421201" y="1655867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A6EF254-C070-CAC9-5B76-D0BC3423D836}"/>
              </a:ext>
            </a:extLst>
          </p:cNvPr>
          <p:cNvCxnSpPr>
            <a:cxnSpLocks/>
            <a:stCxn id="28" idx="1"/>
            <a:endCxn id="14" idx="6"/>
          </p:cNvCxnSpPr>
          <p:nvPr/>
        </p:nvCxnSpPr>
        <p:spPr>
          <a:xfrm flipH="1">
            <a:off x="8915789" y="1286535"/>
            <a:ext cx="633252" cy="60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E7100DC-1DB2-E6D0-30BD-DCBC6C53EEA0}"/>
              </a:ext>
            </a:extLst>
          </p:cNvPr>
          <p:cNvCxnSpPr>
            <a:cxnSpLocks/>
            <a:stCxn id="33" idx="6"/>
            <a:endCxn id="28" idx="1"/>
          </p:cNvCxnSpPr>
          <p:nvPr/>
        </p:nvCxnSpPr>
        <p:spPr>
          <a:xfrm>
            <a:off x="8907236" y="1283915"/>
            <a:ext cx="641805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B74F3D8-6262-8A4E-89F2-4DFD319F224B}"/>
              </a:ext>
            </a:extLst>
          </p:cNvPr>
          <p:cNvSpPr txBox="1"/>
          <p:nvPr/>
        </p:nvSpPr>
        <p:spPr>
          <a:xfrm>
            <a:off x="9549041" y="110186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D</a:t>
            </a:r>
            <a:r>
              <a:rPr lang="en-AU" dirty="0"/>
              <a:t> ,  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E6BC6ED-1136-DEAE-1D82-A2C163F5BE4B}"/>
              </a:ext>
            </a:extLst>
          </p:cNvPr>
          <p:cNvCxnSpPr>
            <a:cxnSpLocks/>
            <a:stCxn id="32" idx="6"/>
            <a:endCxn id="30" idx="1"/>
          </p:cNvCxnSpPr>
          <p:nvPr/>
        </p:nvCxnSpPr>
        <p:spPr>
          <a:xfrm>
            <a:off x="8907236" y="681037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60E7BD6-C809-335B-3D30-57449A842580}"/>
              </a:ext>
            </a:extLst>
          </p:cNvPr>
          <p:cNvSpPr txBox="1"/>
          <p:nvPr/>
        </p:nvSpPr>
        <p:spPr>
          <a:xfrm>
            <a:off x="9540488" y="496371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B</a:t>
            </a:r>
            <a:r>
              <a:rPr lang="en-AU" dirty="0"/>
              <a:t> ,  C ,  D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041448A-0104-A045-5CA7-D7A1BB8B062D}"/>
              </a:ext>
            </a:extLst>
          </p:cNvPr>
          <p:cNvSpPr/>
          <p:nvPr/>
        </p:nvSpPr>
        <p:spPr>
          <a:xfrm>
            <a:off x="8412648" y="444871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B43A1CC-C287-7A0C-0466-3E99F1DF0C9D}"/>
              </a:ext>
            </a:extLst>
          </p:cNvPr>
          <p:cNvSpPr/>
          <p:nvPr/>
        </p:nvSpPr>
        <p:spPr>
          <a:xfrm>
            <a:off x="8412648" y="104774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108F912-CB4B-7863-A120-66A5DFF9BE87}"/>
              </a:ext>
            </a:extLst>
          </p:cNvPr>
          <p:cNvCxnSpPr>
            <a:cxnSpLocks/>
            <a:endCxn id="33" idx="6"/>
          </p:cNvCxnSpPr>
          <p:nvPr/>
        </p:nvCxnSpPr>
        <p:spPr>
          <a:xfrm flipH="1">
            <a:off x="8907236" y="681037"/>
            <a:ext cx="633252" cy="60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4186C4A-A697-7CF9-CDA7-BF98BD4E1A12}"/>
              </a:ext>
            </a:extLst>
          </p:cNvPr>
          <p:cNvCxnSpPr>
            <a:cxnSpLocks/>
            <a:stCxn id="14" idx="6"/>
            <a:endCxn id="13" idx="1"/>
          </p:cNvCxnSpPr>
          <p:nvPr/>
        </p:nvCxnSpPr>
        <p:spPr>
          <a:xfrm flipV="1">
            <a:off x="8915789" y="1889413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1D269B4-4CF8-A6CB-C96E-EC9126F6F452}"/>
              </a:ext>
            </a:extLst>
          </p:cNvPr>
          <p:cNvSpPr txBox="1"/>
          <p:nvPr/>
        </p:nvSpPr>
        <p:spPr>
          <a:xfrm>
            <a:off x="9549041" y="1704747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C</a:t>
            </a:r>
            <a:r>
              <a:rPr lang="en-AU" dirty="0"/>
              <a:t> ,  E ,  G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B925341-CC39-AB69-03C8-4A17110DA624}"/>
              </a:ext>
            </a:extLst>
          </p:cNvPr>
          <p:cNvSpPr/>
          <p:nvPr/>
        </p:nvSpPr>
        <p:spPr>
          <a:xfrm>
            <a:off x="8421201" y="225874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976589-D9F6-93BF-33B3-4E993B7A4E48}"/>
              </a:ext>
            </a:extLst>
          </p:cNvPr>
          <p:cNvCxnSpPr>
            <a:cxnSpLocks/>
            <a:stCxn id="13" idx="1"/>
            <a:endCxn id="17" idx="6"/>
          </p:cNvCxnSpPr>
          <p:nvPr/>
        </p:nvCxnSpPr>
        <p:spPr>
          <a:xfrm flipH="1">
            <a:off x="8915789" y="1889413"/>
            <a:ext cx="633252" cy="60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ADDA095-89F3-A30C-55D1-E8316EEF612B}"/>
              </a:ext>
            </a:extLst>
          </p:cNvPr>
          <p:cNvCxnSpPr>
            <a:cxnSpLocks/>
            <a:stCxn id="17" idx="6"/>
            <a:endCxn id="23" idx="1"/>
          </p:cNvCxnSpPr>
          <p:nvPr/>
        </p:nvCxnSpPr>
        <p:spPr>
          <a:xfrm>
            <a:off x="8915789" y="2494911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BA14A96-34DA-9321-2B39-0CC7BE410955}"/>
              </a:ext>
            </a:extLst>
          </p:cNvPr>
          <p:cNvSpPr txBox="1"/>
          <p:nvPr/>
        </p:nvSpPr>
        <p:spPr>
          <a:xfrm>
            <a:off x="9549041" y="2310245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G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C6CC9B7-1A4E-D250-1E9C-C85A33170B9E}"/>
              </a:ext>
            </a:extLst>
          </p:cNvPr>
          <p:cNvSpPr/>
          <p:nvPr/>
        </p:nvSpPr>
        <p:spPr>
          <a:xfrm>
            <a:off x="8421201" y="2849252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2C3D967-64D1-34AF-DE9A-EA25473F3512}"/>
              </a:ext>
            </a:extLst>
          </p:cNvPr>
          <p:cNvCxnSpPr>
            <a:cxnSpLocks/>
            <a:stCxn id="23" idx="1"/>
            <a:endCxn id="24" idx="6"/>
          </p:cNvCxnSpPr>
          <p:nvPr/>
        </p:nvCxnSpPr>
        <p:spPr>
          <a:xfrm flipH="1">
            <a:off x="8915789" y="2494911"/>
            <a:ext cx="633252" cy="5905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A094665-95DB-B648-00E7-F1B1C256215B}"/>
              </a:ext>
            </a:extLst>
          </p:cNvPr>
          <p:cNvCxnSpPr>
            <a:cxnSpLocks/>
            <a:stCxn id="24" idx="6"/>
            <a:endCxn id="38" idx="1"/>
          </p:cNvCxnSpPr>
          <p:nvPr/>
        </p:nvCxnSpPr>
        <p:spPr>
          <a:xfrm>
            <a:off x="8915789" y="3085418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BC6E9DE5-1C07-EC84-C4EE-EBBF678A22B0}"/>
              </a:ext>
            </a:extLst>
          </p:cNvPr>
          <p:cNvSpPr txBox="1"/>
          <p:nvPr/>
        </p:nvSpPr>
        <p:spPr>
          <a:xfrm>
            <a:off x="9549041" y="2903372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H</a:t>
            </a:r>
            <a:r>
              <a:rPr lang="en-AU" dirty="0"/>
              <a:t> ,  I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FE1B7DC-ACBB-FABA-CCD6-C6FE71F1FBA8}"/>
              </a:ext>
            </a:extLst>
          </p:cNvPr>
          <p:cNvSpPr/>
          <p:nvPr/>
        </p:nvSpPr>
        <p:spPr>
          <a:xfrm>
            <a:off x="8424373" y="345157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836C384-7B36-FA99-8555-85313BC52526}"/>
              </a:ext>
            </a:extLst>
          </p:cNvPr>
          <p:cNvCxnSpPr>
            <a:cxnSpLocks/>
            <a:stCxn id="38" idx="1"/>
            <a:endCxn id="42" idx="6"/>
          </p:cNvCxnSpPr>
          <p:nvPr/>
        </p:nvCxnSpPr>
        <p:spPr>
          <a:xfrm flipH="1">
            <a:off x="8918961" y="3088038"/>
            <a:ext cx="630080" cy="599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867D994-7B8E-7800-7744-BCEFDF25BBC4}"/>
              </a:ext>
            </a:extLst>
          </p:cNvPr>
          <p:cNvCxnSpPr>
            <a:cxnSpLocks/>
            <a:stCxn id="42" idx="6"/>
            <a:endCxn id="41" idx="1"/>
          </p:cNvCxnSpPr>
          <p:nvPr/>
        </p:nvCxnSpPr>
        <p:spPr>
          <a:xfrm>
            <a:off x="8918961" y="3687744"/>
            <a:ext cx="63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917A80F7-2A64-739D-E11D-8E8D3E084921}"/>
              </a:ext>
            </a:extLst>
          </p:cNvPr>
          <p:cNvSpPr txBox="1"/>
          <p:nvPr/>
        </p:nvSpPr>
        <p:spPr>
          <a:xfrm>
            <a:off x="9549041" y="3503078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F</a:t>
            </a:r>
            <a:r>
              <a:rPr lang="en-AU" dirty="0"/>
              <a:t> ,  I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00DCA38E-AB40-4684-C4E7-FAAB7C9BC16E}"/>
              </a:ext>
            </a:extLst>
          </p:cNvPr>
          <p:cNvSpPr/>
          <p:nvPr/>
        </p:nvSpPr>
        <p:spPr>
          <a:xfrm>
            <a:off x="8421201" y="4058847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F32714BB-A14A-5912-4EAC-B0EF9BCC3772}"/>
              </a:ext>
            </a:extLst>
          </p:cNvPr>
          <p:cNvCxnSpPr>
            <a:cxnSpLocks/>
            <a:stCxn id="41" idx="1"/>
            <a:endCxn id="44" idx="6"/>
          </p:cNvCxnSpPr>
          <p:nvPr/>
        </p:nvCxnSpPr>
        <p:spPr>
          <a:xfrm flipH="1">
            <a:off x="8915789" y="3687744"/>
            <a:ext cx="633252" cy="6072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7B149C65-4B02-41F9-117B-3FA9F6206FDC}"/>
              </a:ext>
            </a:extLst>
          </p:cNvPr>
          <p:cNvCxnSpPr>
            <a:cxnSpLocks/>
            <a:stCxn id="44" idx="6"/>
            <a:endCxn id="48" idx="1"/>
          </p:cNvCxnSpPr>
          <p:nvPr/>
        </p:nvCxnSpPr>
        <p:spPr>
          <a:xfrm>
            <a:off x="8915789" y="4295013"/>
            <a:ext cx="63325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5D07E459-28DD-BE39-3183-2377B74EBFFD}"/>
              </a:ext>
            </a:extLst>
          </p:cNvPr>
          <p:cNvSpPr txBox="1"/>
          <p:nvPr/>
        </p:nvSpPr>
        <p:spPr>
          <a:xfrm>
            <a:off x="9549041" y="4110348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E</a:t>
            </a:r>
            <a:r>
              <a:rPr lang="en-AU" dirty="0"/>
              <a:t> ,  J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8A8C305-297C-D0F9-975B-A86C048E9886}"/>
              </a:ext>
            </a:extLst>
          </p:cNvPr>
          <p:cNvSpPr/>
          <p:nvPr/>
        </p:nvSpPr>
        <p:spPr>
          <a:xfrm>
            <a:off x="8421201" y="466611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E06B5BF0-ADBC-A773-84DF-14B17784BCFF}"/>
              </a:ext>
            </a:extLst>
          </p:cNvPr>
          <p:cNvCxnSpPr>
            <a:cxnSpLocks/>
            <a:stCxn id="48" idx="1"/>
            <a:endCxn id="50" idx="6"/>
          </p:cNvCxnSpPr>
          <p:nvPr/>
        </p:nvCxnSpPr>
        <p:spPr>
          <a:xfrm flipH="1">
            <a:off x="8915789" y="4295014"/>
            <a:ext cx="633252" cy="607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39125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27FF32EB-6766-D2C3-DA62-75D912463089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AU" dirty="0"/>
              <a:t>								No possibilities!</a:t>
            </a:r>
            <a:br>
              <a:rPr lang="en-AU" dirty="0"/>
            </a:br>
            <a:r>
              <a:rPr lang="en-AU" dirty="0"/>
              <a:t>								Backtrack to F…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AU" dirty="0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Depth First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14A89-58A7-012F-3033-2D7158A5D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  <a:ln w="38100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  <a:ln w="38100">
            <a:solidFill>
              <a:schemeClr val="accent2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566B6299-57D4-A5E6-C2C2-3CF265C64DE3}"/>
              </a:ext>
            </a:extLst>
          </p:cNvPr>
          <p:cNvSpPr/>
          <p:nvPr/>
        </p:nvSpPr>
        <p:spPr>
          <a:xfrm>
            <a:off x="8421201" y="1655867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A6EF254-C070-CAC9-5B76-D0BC3423D836}"/>
              </a:ext>
            </a:extLst>
          </p:cNvPr>
          <p:cNvCxnSpPr>
            <a:cxnSpLocks/>
            <a:stCxn id="28" idx="1"/>
            <a:endCxn id="14" idx="6"/>
          </p:cNvCxnSpPr>
          <p:nvPr/>
        </p:nvCxnSpPr>
        <p:spPr>
          <a:xfrm flipH="1">
            <a:off x="8915789" y="1286535"/>
            <a:ext cx="633252" cy="60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E7100DC-1DB2-E6D0-30BD-DCBC6C53EEA0}"/>
              </a:ext>
            </a:extLst>
          </p:cNvPr>
          <p:cNvCxnSpPr>
            <a:cxnSpLocks/>
            <a:stCxn id="33" idx="6"/>
            <a:endCxn id="28" idx="1"/>
          </p:cNvCxnSpPr>
          <p:nvPr/>
        </p:nvCxnSpPr>
        <p:spPr>
          <a:xfrm>
            <a:off x="8907236" y="1283915"/>
            <a:ext cx="641805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B74F3D8-6262-8A4E-89F2-4DFD319F224B}"/>
              </a:ext>
            </a:extLst>
          </p:cNvPr>
          <p:cNvSpPr txBox="1"/>
          <p:nvPr/>
        </p:nvSpPr>
        <p:spPr>
          <a:xfrm>
            <a:off x="9549041" y="110186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D</a:t>
            </a:r>
            <a:r>
              <a:rPr lang="en-AU" dirty="0"/>
              <a:t> ,  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E6BC6ED-1136-DEAE-1D82-A2C163F5BE4B}"/>
              </a:ext>
            </a:extLst>
          </p:cNvPr>
          <p:cNvCxnSpPr>
            <a:cxnSpLocks/>
            <a:stCxn id="32" idx="6"/>
            <a:endCxn id="30" idx="1"/>
          </p:cNvCxnSpPr>
          <p:nvPr/>
        </p:nvCxnSpPr>
        <p:spPr>
          <a:xfrm>
            <a:off x="8907236" y="681037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60E7BD6-C809-335B-3D30-57449A842580}"/>
              </a:ext>
            </a:extLst>
          </p:cNvPr>
          <p:cNvSpPr txBox="1"/>
          <p:nvPr/>
        </p:nvSpPr>
        <p:spPr>
          <a:xfrm>
            <a:off x="9540488" y="496371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B</a:t>
            </a:r>
            <a:r>
              <a:rPr lang="en-AU" dirty="0"/>
              <a:t> ,  C ,  D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041448A-0104-A045-5CA7-D7A1BB8B062D}"/>
              </a:ext>
            </a:extLst>
          </p:cNvPr>
          <p:cNvSpPr/>
          <p:nvPr/>
        </p:nvSpPr>
        <p:spPr>
          <a:xfrm>
            <a:off x="8412648" y="444871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B43A1CC-C287-7A0C-0466-3E99F1DF0C9D}"/>
              </a:ext>
            </a:extLst>
          </p:cNvPr>
          <p:cNvSpPr/>
          <p:nvPr/>
        </p:nvSpPr>
        <p:spPr>
          <a:xfrm>
            <a:off x="8412648" y="104774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108F912-CB4B-7863-A120-66A5DFF9BE87}"/>
              </a:ext>
            </a:extLst>
          </p:cNvPr>
          <p:cNvCxnSpPr>
            <a:cxnSpLocks/>
            <a:endCxn id="33" idx="6"/>
          </p:cNvCxnSpPr>
          <p:nvPr/>
        </p:nvCxnSpPr>
        <p:spPr>
          <a:xfrm flipH="1">
            <a:off x="8907236" y="681037"/>
            <a:ext cx="633252" cy="60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4186C4A-A697-7CF9-CDA7-BF98BD4E1A12}"/>
              </a:ext>
            </a:extLst>
          </p:cNvPr>
          <p:cNvCxnSpPr>
            <a:cxnSpLocks/>
            <a:stCxn id="14" idx="6"/>
            <a:endCxn id="13" idx="1"/>
          </p:cNvCxnSpPr>
          <p:nvPr/>
        </p:nvCxnSpPr>
        <p:spPr>
          <a:xfrm flipV="1">
            <a:off x="8915789" y="1889413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1D269B4-4CF8-A6CB-C96E-EC9126F6F452}"/>
              </a:ext>
            </a:extLst>
          </p:cNvPr>
          <p:cNvSpPr txBox="1"/>
          <p:nvPr/>
        </p:nvSpPr>
        <p:spPr>
          <a:xfrm>
            <a:off x="9549041" y="1704747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C</a:t>
            </a:r>
            <a:r>
              <a:rPr lang="en-AU" dirty="0"/>
              <a:t> ,  E ,  G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B925341-CC39-AB69-03C8-4A17110DA624}"/>
              </a:ext>
            </a:extLst>
          </p:cNvPr>
          <p:cNvSpPr/>
          <p:nvPr/>
        </p:nvSpPr>
        <p:spPr>
          <a:xfrm>
            <a:off x="8421201" y="225874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976589-D9F6-93BF-33B3-4E993B7A4E48}"/>
              </a:ext>
            </a:extLst>
          </p:cNvPr>
          <p:cNvCxnSpPr>
            <a:cxnSpLocks/>
            <a:stCxn id="13" idx="1"/>
            <a:endCxn id="17" idx="6"/>
          </p:cNvCxnSpPr>
          <p:nvPr/>
        </p:nvCxnSpPr>
        <p:spPr>
          <a:xfrm flipH="1">
            <a:off x="8915789" y="1889413"/>
            <a:ext cx="633252" cy="60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ADDA095-89F3-A30C-55D1-E8316EEF612B}"/>
              </a:ext>
            </a:extLst>
          </p:cNvPr>
          <p:cNvCxnSpPr>
            <a:cxnSpLocks/>
            <a:stCxn id="17" idx="6"/>
            <a:endCxn id="23" idx="1"/>
          </p:cNvCxnSpPr>
          <p:nvPr/>
        </p:nvCxnSpPr>
        <p:spPr>
          <a:xfrm>
            <a:off x="8915789" y="2494911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BA14A96-34DA-9321-2B39-0CC7BE410955}"/>
              </a:ext>
            </a:extLst>
          </p:cNvPr>
          <p:cNvSpPr txBox="1"/>
          <p:nvPr/>
        </p:nvSpPr>
        <p:spPr>
          <a:xfrm>
            <a:off x="9549041" y="2310245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G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C6CC9B7-1A4E-D250-1E9C-C85A33170B9E}"/>
              </a:ext>
            </a:extLst>
          </p:cNvPr>
          <p:cNvSpPr/>
          <p:nvPr/>
        </p:nvSpPr>
        <p:spPr>
          <a:xfrm>
            <a:off x="8421201" y="2849252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2C3D967-64D1-34AF-DE9A-EA25473F3512}"/>
              </a:ext>
            </a:extLst>
          </p:cNvPr>
          <p:cNvCxnSpPr>
            <a:cxnSpLocks/>
            <a:stCxn id="23" idx="1"/>
            <a:endCxn id="24" idx="6"/>
          </p:cNvCxnSpPr>
          <p:nvPr/>
        </p:nvCxnSpPr>
        <p:spPr>
          <a:xfrm flipH="1">
            <a:off x="8915789" y="2494911"/>
            <a:ext cx="633252" cy="5905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A094665-95DB-B648-00E7-F1B1C256215B}"/>
              </a:ext>
            </a:extLst>
          </p:cNvPr>
          <p:cNvCxnSpPr>
            <a:cxnSpLocks/>
            <a:stCxn id="24" idx="6"/>
            <a:endCxn id="38" idx="1"/>
          </p:cNvCxnSpPr>
          <p:nvPr/>
        </p:nvCxnSpPr>
        <p:spPr>
          <a:xfrm>
            <a:off x="8915789" y="3085418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BC6E9DE5-1C07-EC84-C4EE-EBBF678A22B0}"/>
              </a:ext>
            </a:extLst>
          </p:cNvPr>
          <p:cNvSpPr txBox="1"/>
          <p:nvPr/>
        </p:nvSpPr>
        <p:spPr>
          <a:xfrm>
            <a:off x="9549041" y="2903372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H</a:t>
            </a:r>
            <a:r>
              <a:rPr lang="en-AU" dirty="0"/>
              <a:t> ,  I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FE1B7DC-ACBB-FABA-CCD6-C6FE71F1FBA8}"/>
              </a:ext>
            </a:extLst>
          </p:cNvPr>
          <p:cNvSpPr/>
          <p:nvPr/>
        </p:nvSpPr>
        <p:spPr>
          <a:xfrm>
            <a:off x="8424373" y="345157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836C384-7B36-FA99-8555-85313BC52526}"/>
              </a:ext>
            </a:extLst>
          </p:cNvPr>
          <p:cNvCxnSpPr>
            <a:cxnSpLocks/>
            <a:stCxn id="38" idx="1"/>
            <a:endCxn id="42" idx="6"/>
          </p:cNvCxnSpPr>
          <p:nvPr/>
        </p:nvCxnSpPr>
        <p:spPr>
          <a:xfrm flipH="1">
            <a:off x="8918961" y="3088038"/>
            <a:ext cx="630080" cy="599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867D994-7B8E-7800-7744-BCEFDF25BBC4}"/>
              </a:ext>
            </a:extLst>
          </p:cNvPr>
          <p:cNvCxnSpPr>
            <a:cxnSpLocks/>
            <a:stCxn id="42" idx="6"/>
            <a:endCxn id="41" idx="1"/>
          </p:cNvCxnSpPr>
          <p:nvPr/>
        </p:nvCxnSpPr>
        <p:spPr>
          <a:xfrm>
            <a:off x="8918961" y="3687744"/>
            <a:ext cx="63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917A80F7-2A64-739D-E11D-8E8D3E084921}"/>
              </a:ext>
            </a:extLst>
          </p:cNvPr>
          <p:cNvSpPr txBox="1"/>
          <p:nvPr/>
        </p:nvSpPr>
        <p:spPr>
          <a:xfrm>
            <a:off x="9549041" y="3503078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F</a:t>
            </a:r>
            <a:r>
              <a:rPr lang="en-AU" dirty="0"/>
              <a:t> ,  I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00DCA38E-AB40-4684-C4E7-FAAB7C9BC16E}"/>
              </a:ext>
            </a:extLst>
          </p:cNvPr>
          <p:cNvSpPr/>
          <p:nvPr/>
        </p:nvSpPr>
        <p:spPr>
          <a:xfrm>
            <a:off x="8421201" y="4058847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F32714BB-A14A-5912-4EAC-B0EF9BCC3772}"/>
              </a:ext>
            </a:extLst>
          </p:cNvPr>
          <p:cNvCxnSpPr>
            <a:cxnSpLocks/>
            <a:stCxn id="41" idx="1"/>
            <a:endCxn id="44" idx="6"/>
          </p:cNvCxnSpPr>
          <p:nvPr/>
        </p:nvCxnSpPr>
        <p:spPr>
          <a:xfrm flipH="1">
            <a:off x="8915789" y="3687744"/>
            <a:ext cx="633252" cy="6072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7B149C65-4B02-41F9-117B-3FA9F6206FDC}"/>
              </a:ext>
            </a:extLst>
          </p:cNvPr>
          <p:cNvCxnSpPr>
            <a:cxnSpLocks/>
            <a:stCxn id="44" idx="6"/>
            <a:endCxn id="48" idx="1"/>
          </p:cNvCxnSpPr>
          <p:nvPr/>
        </p:nvCxnSpPr>
        <p:spPr>
          <a:xfrm>
            <a:off x="8915789" y="4295013"/>
            <a:ext cx="63325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5D07E459-28DD-BE39-3183-2377B74EBFFD}"/>
              </a:ext>
            </a:extLst>
          </p:cNvPr>
          <p:cNvSpPr txBox="1"/>
          <p:nvPr/>
        </p:nvSpPr>
        <p:spPr>
          <a:xfrm>
            <a:off x="9549041" y="4110348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E</a:t>
            </a:r>
            <a:r>
              <a:rPr lang="en-AU" dirty="0"/>
              <a:t> ,  J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8A8C305-297C-D0F9-975B-A86C048E9886}"/>
              </a:ext>
            </a:extLst>
          </p:cNvPr>
          <p:cNvSpPr/>
          <p:nvPr/>
        </p:nvSpPr>
        <p:spPr>
          <a:xfrm>
            <a:off x="8421201" y="466611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E06B5BF0-ADBC-A773-84DF-14B17784BCFF}"/>
              </a:ext>
            </a:extLst>
          </p:cNvPr>
          <p:cNvCxnSpPr>
            <a:cxnSpLocks/>
            <a:stCxn id="48" idx="1"/>
            <a:endCxn id="50" idx="6"/>
          </p:cNvCxnSpPr>
          <p:nvPr/>
        </p:nvCxnSpPr>
        <p:spPr>
          <a:xfrm flipH="1">
            <a:off x="8915789" y="4295014"/>
            <a:ext cx="633252" cy="607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455FB8D4-C823-B7A3-7BF2-D74C8C785922}"/>
              </a:ext>
            </a:extLst>
          </p:cNvPr>
          <p:cNvCxnSpPr>
            <a:cxnSpLocks/>
            <a:stCxn id="50" idx="2"/>
            <a:endCxn id="44" idx="2"/>
          </p:cNvCxnSpPr>
          <p:nvPr/>
        </p:nvCxnSpPr>
        <p:spPr>
          <a:xfrm rot="10800000">
            <a:off x="8421201" y="4295013"/>
            <a:ext cx="12700" cy="607268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6271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4E009-E0E1-B4FA-3673-23CE2C243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9D505-45AA-935F-3D9E-F11229F2B4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We will walk you through Depth First Search (DFS)</a:t>
            </a:r>
            <a:br>
              <a:rPr lang="en-AU" dirty="0"/>
            </a:br>
            <a:r>
              <a:rPr lang="en-AU" dirty="0"/>
              <a:t>and Breadth First Search (BFS) with an example.</a:t>
            </a:r>
            <a:br>
              <a:rPr lang="en-AU" dirty="0"/>
            </a:br>
            <a:endParaRPr lang="en-AU" dirty="0"/>
          </a:p>
          <a:p>
            <a:r>
              <a:rPr lang="en-AU" dirty="0"/>
              <a:t>This will be useful in both the mid-semester test </a:t>
            </a:r>
            <a:br>
              <a:rPr lang="en-AU" dirty="0"/>
            </a:br>
            <a:r>
              <a:rPr lang="en-AU" dirty="0"/>
              <a:t>and in Part 4 (Manual BFS/DFS) activity in </a:t>
            </a:r>
            <a:r>
              <a:rPr lang="en-AU" dirty="0" err="1"/>
              <a:t>Prac</a:t>
            </a:r>
            <a:r>
              <a:rPr lang="en-AU" dirty="0"/>
              <a:t> 6.</a:t>
            </a:r>
            <a:br>
              <a:rPr lang="en-AU" dirty="0"/>
            </a:br>
            <a:endParaRPr lang="en-AU" dirty="0"/>
          </a:p>
          <a:p>
            <a:r>
              <a:rPr lang="en-AU" dirty="0"/>
              <a:t>On the left, you will see what is happening.</a:t>
            </a:r>
            <a:br>
              <a:rPr lang="en-AU" dirty="0"/>
            </a:br>
            <a:r>
              <a:rPr lang="en-AU" dirty="0"/>
              <a:t>On the right, we provide a way to write it down.</a:t>
            </a:r>
          </a:p>
        </p:txBody>
      </p:sp>
    </p:spTree>
    <p:extLst>
      <p:ext uri="{BB962C8B-B14F-4D97-AF65-F5344CB8AC3E}">
        <p14:creationId xmlns:p14="http://schemas.microsoft.com/office/powerpoint/2010/main" val="15477867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27FF32EB-6766-D2C3-DA62-75D912463089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  <a:p>
            <a:pPr marL="0" indent="0">
              <a:buFont typeface="Arial" panose="020B0604020202020204" pitchFamily="34" charset="0"/>
              <a:buNone/>
            </a:pPr>
            <a:br>
              <a:rPr lang="en-AU" dirty="0"/>
            </a:br>
            <a:r>
              <a:rPr lang="en-AU" dirty="0"/>
              <a:t>								F still has J left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AU" dirty="0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Depth First Search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  <a:ln w="38100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566B6299-57D4-A5E6-C2C2-3CF265C64DE3}"/>
              </a:ext>
            </a:extLst>
          </p:cNvPr>
          <p:cNvSpPr/>
          <p:nvPr/>
        </p:nvSpPr>
        <p:spPr>
          <a:xfrm>
            <a:off x="8421201" y="1655867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A6EF254-C070-CAC9-5B76-D0BC3423D836}"/>
              </a:ext>
            </a:extLst>
          </p:cNvPr>
          <p:cNvCxnSpPr>
            <a:cxnSpLocks/>
            <a:stCxn id="28" idx="1"/>
            <a:endCxn id="14" idx="6"/>
          </p:cNvCxnSpPr>
          <p:nvPr/>
        </p:nvCxnSpPr>
        <p:spPr>
          <a:xfrm flipH="1">
            <a:off x="8915789" y="1286535"/>
            <a:ext cx="633252" cy="60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E7100DC-1DB2-E6D0-30BD-DCBC6C53EEA0}"/>
              </a:ext>
            </a:extLst>
          </p:cNvPr>
          <p:cNvCxnSpPr>
            <a:cxnSpLocks/>
            <a:stCxn id="33" idx="6"/>
            <a:endCxn id="28" idx="1"/>
          </p:cNvCxnSpPr>
          <p:nvPr/>
        </p:nvCxnSpPr>
        <p:spPr>
          <a:xfrm>
            <a:off x="8907236" y="1283915"/>
            <a:ext cx="641805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B74F3D8-6262-8A4E-89F2-4DFD319F224B}"/>
              </a:ext>
            </a:extLst>
          </p:cNvPr>
          <p:cNvSpPr txBox="1"/>
          <p:nvPr/>
        </p:nvSpPr>
        <p:spPr>
          <a:xfrm>
            <a:off x="9549041" y="110186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D</a:t>
            </a:r>
            <a:r>
              <a:rPr lang="en-AU" dirty="0"/>
              <a:t> ,  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E6BC6ED-1136-DEAE-1D82-A2C163F5BE4B}"/>
              </a:ext>
            </a:extLst>
          </p:cNvPr>
          <p:cNvCxnSpPr>
            <a:cxnSpLocks/>
            <a:stCxn id="32" idx="6"/>
            <a:endCxn id="30" idx="1"/>
          </p:cNvCxnSpPr>
          <p:nvPr/>
        </p:nvCxnSpPr>
        <p:spPr>
          <a:xfrm>
            <a:off x="8907236" y="681037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60E7BD6-C809-335B-3D30-57449A842580}"/>
              </a:ext>
            </a:extLst>
          </p:cNvPr>
          <p:cNvSpPr txBox="1"/>
          <p:nvPr/>
        </p:nvSpPr>
        <p:spPr>
          <a:xfrm>
            <a:off x="9540488" y="496371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B</a:t>
            </a:r>
            <a:r>
              <a:rPr lang="en-AU" dirty="0"/>
              <a:t> ,  C ,  D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041448A-0104-A045-5CA7-D7A1BB8B062D}"/>
              </a:ext>
            </a:extLst>
          </p:cNvPr>
          <p:cNvSpPr/>
          <p:nvPr/>
        </p:nvSpPr>
        <p:spPr>
          <a:xfrm>
            <a:off x="8412648" y="444871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B43A1CC-C287-7A0C-0466-3E99F1DF0C9D}"/>
              </a:ext>
            </a:extLst>
          </p:cNvPr>
          <p:cNvSpPr/>
          <p:nvPr/>
        </p:nvSpPr>
        <p:spPr>
          <a:xfrm>
            <a:off x="8412648" y="104774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108F912-CB4B-7863-A120-66A5DFF9BE87}"/>
              </a:ext>
            </a:extLst>
          </p:cNvPr>
          <p:cNvCxnSpPr>
            <a:cxnSpLocks/>
            <a:endCxn id="33" idx="6"/>
          </p:cNvCxnSpPr>
          <p:nvPr/>
        </p:nvCxnSpPr>
        <p:spPr>
          <a:xfrm flipH="1">
            <a:off x="8907236" y="681037"/>
            <a:ext cx="633252" cy="60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4186C4A-A697-7CF9-CDA7-BF98BD4E1A12}"/>
              </a:ext>
            </a:extLst>
          </p:cNvPr>
          <p:cNvCxnSpPr>
            <a:cxnSpLocks/>
            <a:stCxn id="14" idx="6"/>
            <a:endCxn id="13" idx="1"/>
          </p:cNvCxnSpPr>
          <p:nvPr/>
        </p:nvCxnSpPr>
        <p:spPr>
          <a:xfrm flipV="1">
            <a:off x="8915789" y="1889413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1D269B4-4CF8-A6CB-C96E-EC9126F6F452}"/>
              </a:ext>
            </a:extLst>
          </p:cNvPr>
          <p:cNvSpPr txBox="1"/>
          <p:nvPr/>
        </p:nvSpPr>
        <p:spPr>
          <a:xfrm>
            <a:off x="9549041" y="1704747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C</a:t>
            </a:r>
            <a:r>
              <a:rPr lang="en-AU" dirty="0"/>
              <a:t> ,  E ,  G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B925341-CC39-AB69-03C8-4A17110DA624}"/>
              </a:ext>
            </a:extLst>
          </p:cNvPr>
          <p:cNvSpPr/>
          <p:nvPr/>
        </p:nvSpPr>
        <p:spPr>
          <a:xfrm>
            <a:off x="8421201" y="225874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976589-D9F6-93BF-33B3-4E993B7A4E48}"/>
              </a:ext>
            </a:extLst>
          </p:cNvPr>
          <p:cNvCxnSpPr>
            <a:cxnSpLocks/>
            <a:stCxn id="13" idx="1"/>
            <a:endCxn id="17" idx="6"/>
          </p:cNvCxnSpPr>
          <p:nvPr/>
        </p:nvCxnSpPr>
        <p:spPr>
          <a:xfrm flipH="1">
            <a:off x="8915789" y="1889413"/>
            <a:ext cx="633252" cy="60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ADDA095-89F3-A30C-55D1-E8316EEF612B}"/>
              </a:ext>
            </a:extLst>
          </p:cNvPr>
          <p:cNvCxnSpPr>
            <a:cxnSpLocks/>
            <a:stCxn id="17" idx="6"/>
            <a:endCxn id="23" idx="1"/>
          </p:cNvCxnSpPr>
          <p:nvPr/>
        </p:nvCxnSpPr>
        <p:spPr>
          <a:xfrm>
            <a:off x="8915789" y="2494911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BA14A96-34DA-9321-2B39-0CC7BE410955}"/>
              </a:ext>
            </a:extLst>
          </p:cNvPr>
          <p:cNvSpPr txBox="1"/>
          <p:nvPr/>
        </p:nvSpPr>
        <p:spPr>
          <a:xfrm>
            <a:off x="9549041" y="2310245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G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C6CC9B7-1A4E-D250-1E9C-C85A33170B9E}"/>
              </a:ext>
            </a:extLst>
          </p:cNvPr>
          <p:cNvSpPr/>
          <p:nvPr/>
        </p:nvSpPr>
        <p:spPr>
          <a:xfrm>
            <a:off x="8421201" y="2849252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2C3D967-64D1-34AF-DE9A-EA25473F3512}"/>
              </a:ext>
            </a:extLst>
          </p:cNvPr>
          <p:cNvCxnSpPr>
            <a:cxnSpLocks/>
            <a:stCxn id="23" idx="1"/>
            <a:endCxn id="24" idx="6"/>
          </p:cNvCxnSpPr>
          <p:nvPr/>
        </p:nvCxnSpPr>
        <p:spPr>
          <a:xfrm flipH="1">
            <a:off x="8915789" y="2494911"/>
            <a:ext cx="633252" cy="5905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A094665-95DB-B648-00E7-F1B1C256215B}"/>
              </a:ext>
            </a:extLst>
          </p:cNvPr>
          <p:cNvCxnSpPr>
            <a:cxnSpLocks/>
            <a:stCxn id="24" idx="6"/>
            <a:endCxn id="38" idx="1"/>
          </p:cNvCxnSpPr>
          <p:nvPr/>
        </p:nvCxnSpPr>
        <p:spPr>
          <a:xfrm>
            <a:off x="8915789" y="3085418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BC6E9DE5-1C07-EC84-C4EE-EBBF678A22B0}"/>
              </a:ext>
            </a:extLst>
          </p:cNvPr>
          <p:cNvSpPr txBox="1"/>
          <p:nvPr/>
        </p:nvSpPr>
        <p:spPr>
          <a:xfrm>
            <a:off x="9549041" y="2903372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H</a:t>
            </a:r>
            <a:r>
              <a:rPr lang="en-AU" dirty="0"/>
              <a:t> ,  I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FE1B7DC-ACBB-FABA-CCD6-C6FE71F1FBA8}"/>
              </a:ext>
            </a:extLst>
          </p:cNvPr>
          <p:cNvSpPr/>
          <p:nvPr/>
        </p:nvSpPr>
        <p:spPr>
          <a:xfrm>
            <a:off x="8424373" y="345157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836C384-7B36-FA99-8555-85313BC52526}"/>
              </a:ext>
            </a:extLst>
          </p:cNvPr>
          <p:cNvCxnSpPr>
            <a:cxnSpLocks/>
            <a:stCxn id="38" idx="1"/>
            <a:endCxn id="42" idx="6"/>
          </p:cNvCxnSpPr>
          <p:nvPr/>
        </p:nvCxnSpPr>
        <p:spPr>
          <a:xfrm flipH="1">
            <a:off x="8918961" y="3088038"/>
            <a:ext cx="630080" cy="599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867D994-7B8E-7800-7744-BCEFDF25BBC4}"/>
              </a:ext>
            </a:extLst>
          </p:cNvPr>
          <p:cNvCxnSpPr>
            <a:cxnSpLocks/>
            <a:stCxn id="42" idx="6"/>
            <a:endCxn id="41" idx="1"/>
          </p:cNvCxnSpPr>
          <p:nvPr/>
        </p:nvCxnSpPr>
        <p:spPr>
          <a:xfrm>
            <a:off x="8918961" y="3687744"/>
            <a:ext cx="63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917A80F7-2A64-739D-E11D-8E8D3E084921}"/>
              </a:ext>
            </a:extLst>
          </p:cNvPr>
          <p:cNvSpPr txBox="1"/>
          <p:nvPr/>
        </p:nvSpPr>
        <p:spPr>
          <a:xfrm>
            <a:off x="9549041" y="3503078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F</a:t>
            </a:r>
            <a:r>
              <a:rPr lang="en-AU" dirty="0"/>
              <a:t> ,  I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00DCA38E-AB40-4684-C4E7-FAAB7C9BC16E}"/>
              </a:ext>
            </a:extLst>
          </p:cNvPr>
          <p:cNvSpPr/>
          <p:nvPr/>
        </p:nvSpPr>
        <p:spPr>
          <a:xfrm>
            <a:off x="8421201" y="4058847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F32714BB-A14A-5912-4EAC-B0EF9BCC3772}"/>
              </a:ext>
            </a:extLst>
          </p:cNvPr>
          <p:cNvCxnSpPr>
            <a:cxnSpLocks/>
            <a:stCxn id="41" idx="1"/>
            <a:endCxn id="44" idx="6"/>
          </p:cNvCxnSpPr>
          <p:nvPr/>
        </p:nvCxnSpPr>
        <p:spPr>
          <a:xfrm flipH="1">
            <a:off x="8915789" y="3687744"/>
            <a:ext cx="633252" cy="6072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7B149C65-4B02-41F9-117B-3FA9F6206FDC}"/>
              </a:ext>
            </a:extLst>
          </p:cNvPr>
          <p:cNvCxnSpPr>
            <a:cxnSpLocks/>
            <a:stCxn id="44" idx="6"/>
            <a:endCxn id="48" idx="1"/>
          </p:cNvCxnSpPr>
          <p:nvPr/>
        </p:nvCxnSpPr>
        <p:spPr>
          <a:xfrm>
            <a:off x="8915789" y="4295013"/>
            <a:ext cx="63325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5D07E459-28DD-BE39-3183-2377B74EBFFD}"/>
              </a:ext>
            </a:extLst>
          </p:cNvPr>
          <p:cNvSpPr txBox="1"/>
          <p:nvPr/>
        </p:nvSpPr>
        <p:spPr>
          <a:xfrm>
            <a:off x="9549041" y="4110348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E</a:t>
            </a:r>
            <a:r>
              <a:rPr lang="en-AU" dirty="0"/>
              <a:t> ,  J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8A8C305-297C-D0F9-975B-A86C048E9886}"/>
              </a:ext>
            </a:extLst>
          </p:cNvPr>
          <p:cNvSpPr/>
          <p:nvPr/>
        </p:nvSpPr>
        <p:spPr>
          <a:xfrm>
            <a:off x="8421201" y="466611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E06B5BF0-ADBC-A773-84DF-14B17784BCFF}"/>
              </a:ext>
            </a:extLst>
          </p:cNvPr>
          <p:cNvCxnSpPr>
            <a:cxnSpLocks/>
            <a:stCxn id="48" idx="1"/>
            <a:endCxn id="50" idx="6"/>
          </p:cNvCxnSpPr>
          <p:nvPr/>
        </p:nvCxnSpPr>
        <p:spPr>
          <a:xfrm flipH="1">
            <a:off x="8915789" y="4295014"/>
            <a:ext cx="633252" cy="607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455FB8D4-C823-B7A3-7BF2-D74C8C785922}"/>
              </a:ext>
            </a:extLst>
          </p:cNvPr>
          <p:cNvCxnSpPr>
            <a:cxnSpLocks/>
            <a:stCxn id="50" idx="2"/>
            <a:endCxn id="44" idx="2"/>
          </p:cNvCxnSpPr>
          <p:nvPr/>
        </p:nvCxnSpPr>
        <p:spPr>
          <a:xfrm rot="10800000">
            <a:off x="8421201" y="4295013"/>
            <a:ext cx="12700" cy="607268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43102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Depth First Search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  <a:ln w="38100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566B6299-57D4-A5E6-C2C2-3CF265C64DE3}"/>
              </a:ext>
            </a:extLst>
          </p:cNvPr>
          <p:cNvSpPr/>
          <p:nvPr/>
        </p:nvSpPr>
        <p:spPr>
          <a:xfrm>
            <a:off x="8421201" y="1655867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A6EF254-C070-CAC9-5B76-D0BC3423D836}"/>
              </a:ext>
            </a:extLst>
          </p:cNvPr>
          <p:cNvCxnSpPr>
            <a:cxnSpLocks/>
            <a:stCxn id="28" idx="1"/>
            <a:endCxn id="14" idx="6"/>
          </p:cNvCxnSpPr>
          <p:nvPr/>
        </p:nvCxnSpPr>
        <p:spPr>
          <a:xfrm flipH="1">
            <a:off x="8915789" y="1286535"/>
            <a:ext cx="633252" cy="60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E7100DC-1DB2-E6D0-30BD-DCBC6C53EEA0}"/>
              </a:ext>
            </a:extLst>
          </p:cNvPr>
          <p:cNvCxnSpPr>
            <a:cxnSpLocks/>
            <a:stCxn id="33" idx="6"/>
            <a:endCxn id="28" idx="1"/>
          </p:cNvCxnSpPr>
          <p:nvPr/>
        </p:nvCxnSpPr>
        <p:spPr>
          <a:xfrm>
            <a:off x="8907236" y="1283915"/>
            <a:ext cx="641805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B74F3D8-6262-8A4E-89F2-4DFD319F224B}"/>
              </a:ext>
            </a:extLst>
          </p:cNvPr>
          <p:cNvSpPr txBox="1"/>
          <p:nvPr/>
        </p:nvSpPr>
        <p:spPr>
          <a:xfrm>
            <a:off x="9549041" y="110186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D</a:t>
            </a:r>
            <a:r>
              <a:rPr lang="en-AU" dirty="0"/>
              <a:t> ,  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E6BC6ED-1136-DEAE-1D82-A2C163F5BE4B}"/>
              </a:ext>
            </a:extLst>
          </p:cNvPr>
          <p:cNvCxnSpPr>
            <a:cxnSpLocks/>
            <a:stCxn id="32" idx="6"/>
            <a:endCxn id="30" idx="1"/>
          </p:cNvCxnSpPr>
          <p:nvPr/>
        </p:nvCxnSpPr>
        <p:spPr>
          <a:xfrm>
            <a:off x="8907236" y="681037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60E7BD6-C809-335B-3D30-57449A842580}"/>
              </a:ext>
            </a:extLst>
          </p:cNvPr>
          <p:cNvSpPr txBox="1"/>
          <p:nvPr/>
        </p:nvSpPr>
        <p:spPr>
          <a:xfrm>
            <a:off x="9540488" y="496371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B</a:t>
            </a:r>
            <a:r>
              <a:rPr lang="en-AU" dirty="0"/>
              <a:t> ,  C ,  D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041448A-0104-A045-5CA7-D7A1BB8B062D}"/>
              </a:ext>
            </a:extLst>
          </p:cNvPr>
          <p:cNvSpPr/>
          <p:nvPr/>
        </p:nvSpPr>
        <p:spPr>
          <a:xfrm>
            <a:off x="8412648" y="444871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B43A1CC-C287-7A0C-0466-3E99F1DF0C9D}"/>
              </a:ext>
            </a:extLst>
          </p:cNvPr>
          <p:cNvSpPr/>
          <p:nvPr/>
        </p:nvSpPr>
        <p:spPr>
          <a:xfrm>
            <a:off x="8412648" y="104774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108F912-CB4B-7863-A120-66A5DFF9BE87}"/>
              </a:ext>
            </a:extLst>
          </p:cNvPr>
          <p:cNvCxnSpPr>
            <a:cxnSpLocks/>
            <a:endCxn id="33" idx="6"/>
          </p:cNvCxnSpPr>
          <p:nvPr/>
        </p:nvCxnSpPr>
        <p:spPr>
          <a:xfrm flipH="1">
            <a:off x="8907236" y="681037"/>
            <a:ext cx="633252" cy="60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4186C4A-A697-7CF9-CDA7-BF98BD4E1A12}"/>
              </a:ext>
            </a:extLst>
          </p:cNvPr>
          <p:cNvCxnSpPr>
            <a:cxnSpLocks/>
            <a:stCxn id="14" idx="6"/>
            <a:endCxn id="13" idx="1"/>
          </p:cNvCxnSpPr>
          <p:nvPr/>
        </p:nvCxnSpPr>
        <p:spPr>
          <a:xfrm flipV="1">
            <a:off x="8915789" y="1889413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1D269B4-4CF8-A6CB-C96E-EC9126F6F452}"/>
              </a:ext>
            </a:extLst>
          </p:cNvPr>
          <p:cNvSpPr txBox="1"/>
          <p:nvPr/>
        </p:nvSpPr>
        <p:spPr>
          <a:xfrm>
            <a:off x="9549041" y="1704747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C</a:t>
            </a:r>
            <a:r>
              <a:rPr lang="en-AU" dirty="0"/>
              <a:t> ,  E ,  G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B925341-CC39-AB69-03C8-4A17110DA624}"/>
              </a:ext>
            </a:extLst>
          </p:cNvPr>
          <p:cNvSpPr/>
          <p:nvPr/>
        </p:nvSpPr>
        <p:spPr>
          <a:xfrm>
            <a:off x="8421201" y="225874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976589-D9F6-93BF-33B3-4E993B7A4E48}"/>
              </a:ext>
            </a:extLst>
          </p:cNvPr>
          <p:cNvCxnSpPr>
            <a:cxnSpLocks/>
            <a:stCxn id="13" idx="1"/>
            <a:endCxn id="17" idx="6"/>
          </p:cNvCxnSpPr>
          <p:nvPr/>
        </p:nvCxnSpPr>
        <p:spPr>
          <a:xfrm flipH="1">
            <a:off x="8915789" y="1889413"/>
            <a:ext cx="633252" cy="60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ADDA095-89F3-A30C-55D1-E8316EEF612B}"/>
              </a:ext>
            </a:extLst>
          </p:cNvPr>
          <p:cNvCxnSpPr>
            <a:cxnSpLocks/>
            <a:stCxn id="17" idx="6"/>
            <a:endCxn id="23" idx="1"/>
          </p:cNvCxnSpPr>
          <p:nvPr/>
        </p:nvCxnSpPr>
        <p:spPr>
          <a:xfrm>
            <a:off x="8915789" y="2494911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BA14A96-34DA-9321-2B39-0CC7BE410955}"/>
              </a:ext>
            </a:extLst>
          </p:cNvPr>
          <p:cNvSpPr txBox="1"/>
          <p:nvPr/>
        </p:nvSpPr>
        <p:spPr>
          <a:xfrm>
            <a:off x="9549041" y="2310245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G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C6CC9B7-1A4E-D250-1E9C-C85A33170B9E}"/>
              </a:ext>
            </a:extLst>
          </p:cNvPr>
          <p:cNvSpPr/>
          <p:nvPr/>
        </p:nvSpPr>
        <p:spPr>
          <a:xfrm>
            <a:off x="8421201" y="2849252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2C3D967-64D1-34AF-DE9A-EA25473F3512}"/>
              </a:ext>
            </a:extLst>
          </p:cNvPr>
          <p:cNvCxnSpPr>
            <a:cxnSpLocks/>
            <a:stCxn id="23" idx="1"/>
            <a:endCxn id="24" idx="6"/>
          </p:cNvCxnSpPr>
          <p:nvPr/>
        </p:nvCxnSpPr>
        <p:spPr>
          <a:xfrm flipH="1">
            <a:off x="8915789" y="2494911"/>
            <a:ext cx="633252" cy="5905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A094665-95DB-B648-00E7-F1B1C256215B}"/>
              </a:ext>
            </a:extLst>
          </p:cNvPr>
          <p:cNvCxnSpPr>
            <a:cxnSpLocks/>
            <a:stCxn id="24" idx="6"/>
            <a:endCxn id="38" idx="1"/>
          </p:cNvCxnSpPr>
          <p:nvPr/>
        </p:nvCxnSpPr>
        <p:spPr>
          <a:xfrm>
            <a:off x="8915789" y="3085418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BC6E9DE5-1C07-EC84-C4EE-EBBF678A22B0}"/>
              </a:ext>
            </a:extLst>
          </p:cNvPr>
          <p:cNvSpPr txBox="1"/>
          <p:nvPr/>
        </p:nvSpPr>
        <p:spPr>
          <a:xfrm>
            <a:off x="9549041" y="2903372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H</a:t>
            </a:r>
            <a:r>
              <a:rPr lang="en-AU" dirty="0"/>
              <a:t> ,  I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FE1B7DC-ACBB-FABA-CCD6-C6FE71F1FBA8}"/>
              </a:ext>
            </a:extLst>
          </p:cNvPr>
          <p:cNvSpPr/>
          <p:nvPr/>
        </p:nvSpPr>
        <p:spPr>
          <a:xfrm>
            <a:off x="8424373" y="345157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836C384-7B36-FA99-8555-85313BC52526}"/>
              </a:ext>
            </a:extLst>
          </p:cNvPr>
          <p:cNvCxnSpPr>
            <a:cxnSpLocks/>
            <a:stCxn id="38" idx="1"/>
            <a:endCxn id="42" idx="6"/>
          </p:cNvCxnSpPr>
          <p:nvPr/>
        </p:nvCxnSpPr>
        <p:spPr>
          <a:xfrm flipH="1">
            <a:off x="8918961" y="3088038"/>
            <a:ext cx="630080" cy="599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867D994-7B8E-7800-7744-BCEFDF25BBC4}"/>
              </a:ext>
            </a:extLst>
          </p:cNvPr>
          <p:cNvCxnSpPr>
            <a:cxnSpLocks/>
            <a:stCxn id="42" idx="6"/>
            <a:endCxn id="41" idx="1"/>
          </p:cNvCxnSpPr>
          <p:nvPr/>
        </p:nvCxnSpPr>
        <p:spPr>
          <a:xfrm>
            <a:off x="8918961" y="3687744"/>
            <a:ext cx="63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917A80F7-2A64-739D-E11D-8E8D3E084921}"/>
              </a:ext>
            </a:extLst>
          </p:cNvPr>
          <p:cNvSpPr txBox="1"/>
          <p:nvPr/>
        </p:nvSpPr>
        <p:spPr>
          <a:xfrm>
            <a:off x="9549041" y="3503078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F</a:t>
            </a:r>
            <a:r>
              <a:rPr lang="en-AU" dirty="0"/>
              <a:t> ,  I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00DCA38E-AB40-4684-C4E7-FAAB7C9BC16E}"/>
              </a:ext>
            </a:extLst>
          </p:cNvPr>
          <p:cNvSpPr/>
          <p:nvPr/>
        </p:nvSpPr>
        <p:spPr>
          <a:xfrm>
            <a:off x="8421201" y="4058847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F32714BB-A14A-5912-4EAC-B0EF9BCC3772}"/>
              </a:ext>
            </a:extLst>
          </p:cNvPr>
          <p:cNvCxnSpPr>
            <a:cxnSpLocks/>
            <a:stCxn id="41" idx="1"/>
            <a:endCxn id="44" idx="6"/>
          </p:cNvCxnSpPr>
          <p:nvPr/>
        </p:nvCxnSpPr>
        <p:spPr>
          <a:xfrm flipH="1">
            <a:off x="8915789" y="3687744"/>
            <a:ext cx="633252" cy="6072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7B149C65-4B02-41F9-117B-3FA9F6206FDC}"/>
              </a:ext>
            </a:extLst>
          </p:cNvPr>
          <p:cNvCxnSpPr>
            <a:cxnSpLocks/>
            <a:stCxn id="44" idx="6"/>
            <a:endCxn id="48" idx="1"/>
          </p:cNvCxnSpPr>
          <p:nvPr/>
        </p:nvCxnSpPr>
        <p:spPr>
          <a:xfrm>
            <a:off x="8915789" y="4295013"/>
            <a:ext cx="63325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5D07E459-28DD-BE39-3183-2377B74EBFFD}"/>
              </a:ext>
            </a:extLst>
          </p:cNvPr>
          <p:cNvSpPr txBox="1"/>
          <p:nvPr/>
        </p:nvSpPr>
        <p:spPr>
          <a:xfrm>
            <a:off x="9549041" y="4110348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E</a:t>
            </a:r>
            <a:r>
              <a:rPr lang="en-AU" dirty="0"/>
              <a:t> ,  J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8A8C305-297C-D0F9-975B-A86C048E9886}"/>
              </a:ext>
            </a:extLst>
          </p:cNvPr>
          <p:cNvSpPr/>
          <p:nvPr/>
        </p:nvSpPr>
        <p:spPr>
          <a:xfrm>
            <a:off x="8421201" y="466611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E06B5BF0-ADBC-A773-84DF-14B17784BCFF}"/>
              </a:ext>
            </a:extLst>
          </p:cNvPr>
          <p:cNvCxnSpPr>
            <a:cxnSpLocks/>
            <a:stCxn id="48" idx="1"/>
            <a:endCxn id="50" idx="6"/>
          </p:cNvCxnSpPr>
          <p:nvPr/>
        </p:nvCxnSpPr>
        <p:spPr>
          <a:xfrm flipH="1">
            <a:off x="8915789" y="4295014"/>
            <a:ext cx="633252" cy="607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455FB8D4-C823-B7A3-7BF2-D74C8C785922}"/>
              </a:ext>
            </a:extLst>
          </p:cNvPr>
          <p:cNvCxnSpPr>
            <a:cxnSpLocks/>
            <a:stCxn id="50" idx="2"/>
            <a:endCxn id="44" idx="2"/>
          </p:cNvCxnSpPr>
          <p:nvPr/>
        </p:nvCxnSpPr>
        <p:spPr>
          <a:xfrm rot="10800000">
            <a:off x="8421201" y="4295013"/>
            <a:ext cx="12700" cy="607268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4032B4FF-A809-FB9A-92A6-D289B662C962}"/>
              </a:ext>
            </a:extLst>
          </p:cNvPr>
          <p:cNvSpPr/>
          <p:nvPr/>
        </p:nvSpPr>
        <p:spPr>
          <a:xfrm>
            <a:off x="8421201" y="5268442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8AF5EC52-2CCD-84BF-13F2-67327B6C1FBF}"/>
              </a:ext>
            </a:extLst>
          </p:cNvPr>
          <p:cNvCxnSpPr>
            <a:cxnSpLocks/>
            <a:endCxn id="3" idx="6"/>
          </p:cNvCxnSpPr>
          <p:nvPr/>
        </p:nvCxnSpPr>
        <p:spPr>
          <a:xfrm flipH="1">
            <a:off x="8915789" y="4474418"/>
            <a:ext cx="1067881" cy="1030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2686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Depth First Search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  <a:ln w="38100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566B6299-57D4-A5E6-C2C2-3CF265C64DE3}"/>
              </a:ext>
            </a:extLst>
          </p:cNvPr>
          <p:cNvSpPr/>
          <p:nvPr/>
        </p:nvSpPr>
        <p:spPr>
          <a:xfrm>
            <a:off x="8421201" y="1655867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A6EF254-C070-CAC9-5B76-D0BC3423D836}"/>
              </a:ext>
            </a:extLst>
          </p:cNvPr>
          <p:cNvCxnSpPr>
            <a:cxnSpLocks/>
            <a:stCxn id="28" idx="1"/>
            <a:endCxn id="14" idx="6"/>
          </p:cNvCxnSpPr>
          <p:nvPr/>
        </p:nvCxnSpPr>
        <p:spPr>
          <a:xfrm flipH="1">
            <a:off x="8915789" y="1286535"/>
            <a:ext cx="633252" cy="60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E7100DC-1DB2-E6D0-30BD-DCBC6C53EEA0}"/>
              </a:ext>
            </a:extLst>
          </p:cNvPr>
          <p:cNvCxnSpPr>
            <a:cxnSpLocks/>
            <a:stCxn id="33" idx="6"/>
            <a:endCxn id="28" idx="1"/>
          </p:cNvCxnSpPr>
          <p:nvPr/>
        </p:nvCxnSpPr>
        <p:spPr>
          <a:xfrm>
            <a:off x="8907236" y="1283915"/>
            <a:ext cx="641805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B74F3D8-6262-8A4E-89F2-4DFD319F224B}"/>
              </a:ext>
            </a:extLst>
          </p:cNvPr>
          <p:cNvSpPr txBox="1"/>
          <p:nvPr/>
        </p:nvSpPr>
        <p:spPr>
          <a:xfrm>
            <a:off x="9549041" y="110186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D</a:t>
            </a:r>
            <a:r>
              <a:rPr lang="en-AU" dirty="0"/>
              <a:t> ,  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E6BC6ED-1136-DEAE-1D82-A2C163F5BE4B}"/>
              </a:ext>
            </a:extLst>
          </p:cNvPr>
          <p:cNvCxnSpPr>
            <a:cxnSpLocks/>
            <a:stCxn id="32" idx="6"/>
            <a:endCxn id="30" idx="1"/>
          </p:cNvCxnSpPr>
          <p:nvPr/>
        </p:nvCxnSpPr>
        <p:spPr>
          <a:xfrm>
            <a:off x="8907236" y="681037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60E7BD6-C809-335B-3D30-57449A842580}"/>
              </a:ext>
            </a:extLst>
          </p:cNvPr>
          <p:cNvSpPr txBox="1"/>
          <p:nvPr/>
        </p:nvSpPr>
        <p:spPr>
          <a:xfrm>
            <a:off x="9540488" y="496371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B</a:t>
            </a:r>
            <a:r>
              <a:rPr lang="en-AU" dirty="0"/>
              <a:t> ,  C ,  D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041448A-0104-A045-5CA7-D7A1BB8B062D}"/>
              </a:ext>
            </a:extLst>
          </p:cNvPr>
          <p:cNvSpPr/>
          <p:nvPr/>
        </p:nvSpPr>
        <p:spPr>
          <a:xfrm>
            <a:off x="8412648" y="444871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B43A1CC-C287-7A0C-0466-3E99F1DF0C9D}"/>
              </a:ext>
            </a:extLst>
          </p:cNvPr>
          <p:cNvSpPr/>
          <p:nvPr/>
        </p:nvSpPr>
        <p:spPr>
          <a:xfrm>
            <a:off x="8412648" y="104774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108F912-CB4B-7863-A120-66A5DFF9BE87}"/>
              </a:ext>
            </a:extLst>
          </p:cNvPr>
          <p:cNvCxnSpPr>
            <a:cxnSpLocks/>
            <a:endCxn id="33" idx="6"/>
          </p:cNvCxnSpPr>
          <p:nvPr/>
        </p:nvCxnSpPr>
        <p:spPr>
          <a:xfrm flipH="1">
            <a:off x="8907236" y="681037"/>
            <a:ext cx="633252" cy="60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4186C4A-A697-7CF9-CDA7-BF98BD4E1A12}"/>
              </a:ext>
            </a:extLst>
          </p:cNvPr>
          <p:cNvCxnSpPr>
            <a:cxnSpLocks/>
            <a:stCxn id="14" idx="6"/>
            <a:endCxn id="13" idx="1"/>
          </p:cNvCxnSpPr>
          <p:nvPr/>
        </p:nvCxnSpPr>
        <p:spPr>
          <a:xfrm flipV="1">
            <a:off x="8915789" y="1889413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1D269B4-4CF8-A6CB-C96E-EC9126F6F452}"/>
              </a:ext>
            </a:extLst>
          </p:cNvPr>
          <p:cNvSpPr txBox="1"/>
          <p:nvPr/>
        </p:nvSpPr>
        <p:spPr>
          <a:xfrm>
            <a:off x="9549041" y="1704747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C</a:t>
            </a:r>
            <a:r>
              <a:rPr lang="en-AU" dirty="0"/>
              <a:t> ,  E ,  G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B925341-CC39-AB69-03C8-4A17110DA624}"/>
              </a:ext>
            </a:extLst>
          </p:cNvPr>
          <p:cNvSpPr/>
          <p:nvPr/>
        </p:nvSpPr>
        <p:spPr>
          <a:xfrm>
            <a:off x="8421201" y="225874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976589-D9F6-93BF-33B3-4E993B7A4E48}"/>
              </a:ext>
            </a:extLst>
          </p:cNvPr>
          <p:cNvCxnSpPr>
            <a:cxnSpLocks/>
            <a:stCxn id="13" idx="1"/>
            <a:endCxn id="17" idx="6"/>
          </p:cNvCxnSpPr>
          <p:nvPr/>
        </p:nvCxnSpPr>
        <p:spPr>
          <a:xfrm flipH="1">
            <a:off x="8915789" y="1889413"/>
            <a:ext cx="633252" cy="60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ADDA095-89F3-A30C-55D1-E8316EEF612B}"/>
              </a:ext>
            </a:extLst>
          </p:cNvPr>
          <p:cNvCxnSpPr>
            <a:cxnSpLocks/>
            <a:stCxn id="17" idx="6"/>
            <a:endCxn id="23" idx="1"/>
          </p:cNvCxnSpPr>
          <p:nvPr/>
        </p:nvCxnSpPr>
        <p:spPr>
          <a:xfrm>
            <a:off x="8915789" y="2494911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BA14A96-34DA-9321-2B39-0CC7BE410955}"/>
              </a:ext>
            </a:extLst>
          </p:cNvPr>
          <p:cNvSpPr txBox="1"/>
          <p:nvPr/>
        </p:nvSpPr>
        <p:spPr>
          <a:xfrm>
            <a:off x="9549041" y="2310245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G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C6CC9B7-1A4E-D250-1E9C-C85A33170B9E}"/>
              </a:ext>
            </a:extLst>
          </p:cNvPr>
          <p:cNvSpPr/>
          <p:nvPr/>
        </p:nvSpPr>
        <p:spPr>
          <a:xfrm>
            <a:off x="8421201" y="2849252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2C3D967-64D1-34AF-DE9A-EA25473F3512}"/>
              </a:ext>
            </a:extLst>
          </p:cNvPr>
          <p:cNvCxnSpPr>
            <a:cxnSpLocks/>
            <a:stCxn id="23" idx="1"/>
            <a:endCxn id="24" idx="6"/>
          </p:cNvCxnSpPr>
          <p:nvPr/>
        </p:nvCxnSpPr>
        <p:spPr>
          <a:xfrm flipH="1">
            <a:off x="8915789" y="2494911"/>
            <a:ext cx="633252" cy="5905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A094665-95DB-B648-00E7-F1B1C256215B}"/>
              </a:ext>
            </a:extLst>
          </p:cNvPr>
          <p:cNvCxnSpPr>
            <a:cxnSpLocks/>
            <a:stCxn id="24" idx="6"/>
            <a:endCxn id="38" idx="1"/>
          </p:cNvCxnSpPr>
          <p:nvPr/>
        </p:nvCxnSpPr>
        <p:spPr>
          <a:xfrm>
            <a:off x="8915789" y="3085418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BC6E9DE5-1C07-EC84-C4EE-EBBF678A22B0}"/>
              </a:ext>
            </a:extLst>
          </p:cNvPr>
          <p:cNvSpPr txBox="1"/>
          <p:nvPr/>
        </p:nvSpPr>
        <p:spPr>
          <a:xfrm>
            <a:off x="9549041" y="2903372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H</a:t>
            </a:r>
            <a:r>
              <a:rPr lang="en-AU" dirty="0"/>
              <a:t> ,  I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FE1B7DC-ACBB-FABA-CCD6-C6FE71F1FBA8}"/>
              </a:ext>
            </a:extLst>
          </p:cNvPr>
          <p:cNvSpPr/>
          <p:nvPr/>
        </p:nvSpPr>
        <p:spPr>
          <a:xfrm>
            <a:off x="8424373" y="345157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836C384-7B36-FA99-8555-85313BC52526}"/>
              </a:ext>
            </a:extLst>
          </p:cNvPr>
          <p:cNvCxnSpPr>
            <a:cxnSpLocks/>
            <a:stCxn id="38" idx="1"/>
            <a:endCxn id="42" idx="6"/>
          </p:cNvCxnSpPr>
          <p:nvPr/>
        </p:nvCxnSpPr>
        <p:spPr>
          <a:xfrm flipH="1">
            <a:off x="8918961" y="3088038"/>
            <a:ext cx="630080" cy="599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867D994-7B8E-7800-7744-BCEFDF25BBC4}"/>
              </a:ext>
            </a:extLst>
          </p:cNvPr>
          <p:cNvCxnSpPr>
            <a:cxnSpLocks/>
            <a:stCxn id="42" idx="6"/>
            <a:endCxn id="41" idx="1"/>
          </p:cNvCxnSpPr>
          <p:nvPr/>
        </p:nvCxnSpPr>
        <p:spPr>
          <a:xfrm>
            <a:off x="8918961" y="3687744"/>
            <a:ext cx="63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917A80F7-2A64-739D-E11D-8E8D3E084921}"/>
              </a:ext>
            </a:extLst>
          </p:cNvPr>
          <p:cNvSpPr txBox="1"/>
          <p:nvPr/>
        </p:nvSpPr>
        <p:spPr>
          <a:xfrm>
            <a:off x="9549041" y="3503078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F</a:t>
            </a:r>
            <a:r>
              <a:rPr lang="en-AU" dirty="0"/>
              <a:t> ,  I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00DCA38E-AB40-4684-C4E7-FAAB7C9BC16E}"/>
              </a:ext>
            </a:extLst>
          </p:cNvPr>
          <p:cNvSpPr/>
          <p:nvPr/>
        </p:nvSpPr>
        <p:spPr>
          <a:xfrm>
            <a:off x="8421201" y="4058847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F32714BB-A14A-5912-4EAC-B0EF9BCC3772}"/>
              </a:ext>
            </a:extLst>
          </p:cNvPr>
          <p:cNvCxnSpPr>
            <a:cxnSpLocks/>
            <a:stCxn id="41" idx="1"/>
            <a:endCxn id="44" idx="6"/>
          </p:cNvCxnSpPr>
          <p:nvPr/>
        </p:nvCxnSpPr>
        <p:spPr>
          <a:xfrm flipH="1">
            <a:off x="8915789" y="3687744"/>
            <a:ext cx="633252" cy="6072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7B149C65-4B02-41F9-117B-3FA9F6206FDC}"/>
              </a:ext>
            </a:extLst>
          </p:cNvPr>
          <p:cNvCxnSpPr>
            <a:cxnSpLocks/>
            <a:stCxn id="44" idx="6"/>
            <a:endCxn id="48" idx="1"/>
          </p:cNvCxnSpPr>
          <p:nvPr/>
        </p:nvCxnSpPr>
        <p:spPr>
          <a:xfrm>
            <a:off x="8915789" y="4295013"/>
            <a:ext cx="63325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5D07E459-28DD-BE39-3183-2377B74EBFFD}"/>
              </a:ext>
            </a:extLst>
          </p:cNvPr>
          <p:cNvSpPr txBox="1"/>
          <p:nvPr/>
        </p:nvSpPr>
        <p:spPr>
          <a:xfrm>
            <a:off x="9549041" y="4110348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E</a:t>
            </a:r>
            <a:r>
              <a:rPr lang="en-AU" dirty="0"/>
              <a:t> ,  J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8A8C305-297C-D0F9-975B-A86C048E9886}"/>
              </a:ext>
            </a:extLst>
          </p:cNvPr>
          <p:cNvSpPr/>
          <p:nvPr/>
        </p:nvSpPr>
        <p:spPr>
          <a:xfrm>
            <a:off x="8421201" y="466611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E06B5BF0-ADBC-A773-84DF-14B17784BCFF}"/>
              </a:ext>
            </a:extLst>
          </p:cNvPr>
          <p:cNvCxnSpPr>
            <a:cxnSpLocks/>
            <a:stCxn id="48" idx="1"/>
            <a:endCxn id="50" idx="6"/>
          </p:cNvCxnSpPr>
          <p:nvPr/>
        </p:nvCxnSpPr>
        <p:spPr>
          <a:xfrm flipH="1">
            <a:off x="8915789" y="4295014"/>
            <a:ext cx="633252" cy="607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455FB8D4-C823-B7A3-7BF2-D74C8C785922}"/>
              </a:ext>
            </a:extLst>
          </p:cNvPr>
          <p:cNvCxnSpPr>
            <a:cxnSpLocks/>
            <a:stCxn id="50" idx="2"/>
            <a:endCxn id="44" idx="2"/>
          </p:cNvCxnSpPr>
          <p:nvPr/>
        </p:nvCxnSpPr>
        <p:spPr>
          <a:xfrm rot="10800000">
            <a:off x="8421201" y="4295013"/>
            <a:ext cx="12700" cy="607268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4032B4FF-A809-FB9A-92A6-D289B662C962}"/>
              </a:ext>
            </a:extLst>
          </p:cNvPr>
          <p:cNvSpPr/>
          <p:nvPr/>
        </p:nvSpPr>
        <p:spPr>
          <a:xfrm>
            <a:off x="8421201" y="5268442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8AF5EC52-2CCD-84BF-13F2-67327B6C1FBF}"/>
              </a:ext>
            </a:extLst>
          </p:cNvPr>
          <p:cNvCxnSpPr>
            <a:cxnSpLocks/>
            <a:endCxn id="3" idx="6"/>
          </p:cNvCxnSpPr>
          <p:nvPr/>
        </p:nvCxnSpPr>
        <p:spPr>
          <a:xfrm flipH="1">
            <a:off x="8915789" y="4474418"/>
            <a:ext cx="1067881" cy="1030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7F2314E-C252-0F07-BF65-AD2234AEA2C5}"/>
              </a:ext>
            </a:extLst>
          </p:cNvPr>
          <p:cNvCxnSpPr>
            <a:cxnSpLocks/>
            <a:stCxn id="3" idx="6"/>
            <a:endCxn id="54" idx="1"/>
          </p:cNvCxnSpPr>
          <p:nvPr/>
        </p:nvCxnSpPr>
        <p:spPr>
          <a:xfrm>
            <a:off x="8915789" y="5504608"/>
            <a:ext cx="652488" cy="8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DC36340E-9356-3770-CD26-EB121DA5B829}"/>
              </a:ext>
            </a:extLst>
          </p:cNvPr>
          <p:cNvSpPr txBox="1"/>
          <p:nvPr/>
        </p:nvSpPr>
        <p:spPr>
          <a:xfrm>
            <a:off x="9568277" y="5320813"/>
            <a:ext cx="2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25588242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Depth First Search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  <a:ln w="38100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566B6299-57D4-A5E6-C2C2-3CF265C64DE3}"/>
              </a:ext>
            </a:extLst>
          </p:cNvPr>
          <p:cNvSpPr/>
          <p:nvPr/>
        </p:nvSpPr>
        <p:spPr>
          <a:xfrm>
            <a:off x="8421201" y="1655867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A6EF254-C070-CAC9-5B76-D0BC3423D836}"/>
              </a:ext>
            </a:extLst>
          </p:cNvPr>
          <p:cNvCxnSpPr>
            <a:cxnSpLocks/>
            <a:stCxn id="28" idx="1"/>
            <a:endCxn id="14" idx="6"/>
          </p:cNvCxnSpPr>
          <p:nvPr/>
        </p:nvCxnSpPr>
        <p:spPr>
          <a:xfrm flipH="1">
            <a:off x="8915789" y="1286535"/>
            <a:ext cx="633252" cy="60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E7100DC-1DB2-E6D0-30BD-DCBC6C53EEA0}"/>
              </a:ext>
            </a:extLst>
          </p:cNvPr>
          <p:cNvCxnSpPr>
            <a:cxnSpLocks/>
            <a:stCxn id="33" idx="6"/>
            <a:endCxn id="28" idx="1"/>
          </p:cNvCxnSpPr>
          <p:nvPr/>
        </p:nvCxnSpPr>
        <p:spPr>
          <a:xfrm>
            <a:off x="8907236" y="1283915"/>
            <a:ext cx="641805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B74F3D8-6262-8A4E-89F2-4DFD319F224B}"/>
              </a:ext>
            </a:extLst>
          </p:cNvPr>
          <p:cNvSpPr txBox="1"/>
          <p:nvPr/>
        </p:nvSpPr>
        <p:spPr>
          <a:xfrm>
            <a:off x="9549041" y="110186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D</a:t>
            </a:r>
            <a:r>
              <a:rPr lang="en-AU" dirty="0"/>
              <a:t> ,  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E6BC6ED-1136-DEAE-1D82-A2C163F5BE4B}"/>
              </a:ext>
            </a:extLst>
          </p:cNvPr>
          <p:cNvCxnSpPr>
            <a:cxnSpLocks/>
            <a:stCxn id="32" idx="6"/>
            <a:endCxn id="30" idx="1"/>
          </p:cNvCxnSpPr>
          <p:nvPr/>
        </p:nvCxnSpPr>
        <p:spPr>
          <a:xfrm>
            <a:off x="8907236" y="681037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60E7BD6-C809-335B-3D30-57449A842580}"/>
              </a:ext>
            </a:extLst>
          </p:cNvPr>
          <p:cNvSpPr txBox="1"/>
          <p:nvPr/>
        </p:nvSpPr>
        <p:spPr>
          <a:xfrm>
            <a:off x="9540488" y="496371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B</a:t>
            </a:r>
            <a:r>
              <a:rPr lang="en-AU" dirty="0"/>
              <a:t> ,  C ,  D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041448A-0104-A045-5CA7-D7A1BB8B062D}"/>
              </a:ext>
            </a:extLst>
          </p:cNvPr>
          <p:cNvSpPr/>
          <p:nvPr/>
        </p:nvSpPr>
        <p:spPr>
          <a:xfrm>
            <a:off x="8412648" y="444871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B43A1CC-C287-7A0C-0466-3E99F1DF0C9D}"/>
              </a:ext>
            </a:extLst>
          </p:cNvPr>
          <p:cNvSpPr/>
          <p:nvPr/>
        </p:nvSpPr>
        <p:spPr>
          <a:xfrm>
            <a:off x="8412648" y="104774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108F912-CB4B-7863-A120-66A5DFF9BE87}"/>
              </a:ext>
            </a:extLst>
          </p:cNvPr>
          <p:cNvCxnSpPr>
            <a:cxnSpLocks/>
            <a:endCxn id="33" idx="6"/>
          </p:cNvCxnSpPr>
          <p:nvPr/>
        </p:nvCxnSpPr>
        <p:spPr>
          <a:xfrm flipH="1">
            <a:off x="8907236" y="681037"/>
            <a:ext cx="633252" cy="60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4186C4A-A697-7CF9-CDA7-BF98BD4E1A12}"/>
              </a:ext>
            </a:extLst>
          </p:cNvPr>
          <p:cNvCxnSpPr>
            <a:cxnSpLocks/>
            <a:stCxn id="14" idx="6"/>
            <a:endCxn id="13" idx="1"/>
          </p:cNvCxnSpPr>
          <p:nvPr/>
        </p:nvCxnSpPr>
        <p:spPr>
          <a:xfrm flipV="1">
            <a:off x="8915789" y="1889413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1D269B4-4CF8-A6CB-C96E-EC9126F6F452}"/>
              </a:ext>
            </a:extLst>
          </p:cNvPr>
          <p:cNvSpPr txBox="1"/>
          <p:nvPr/>
        </p:nvSpPr>
        <p:spPr>
          <a:xfrm>
            <a:off x="9549041" y="1704747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C</a:t>
            </a:r>
            <a:r>
              <a:rPr lang="en-AU" dirty="0"/>
              <a:t> ,  E ,  G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B925341-CC39-AB69-03C8-4A17110DA624}"/>
              </a:ext>
            </a:extLst>
          </p:cNvPr>
          <p:cNvSpPr/>
          <p:nvPr/>
        </p:nvSpPr>
        <p:spPr>
          <a:xfrm>
            <a:off x="8421201" y="225874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976589-D9F6-93BF-33B3-4E993B7A4E48}"/>
              </a:ext>
            </a:extLst>
          </p:cNvPr>
          <p:cNvCxnSpPr>
            <a:cxnSpLocks/>
            <a:stCxn id="13" idx="1"/>
            <a:endCxn id="17" idx="6"/>
          </p:cNvCxnSpPr>
          <p:nvPr/>
        </p:nvCxnSpPr>
        <p:spPr>
          <a:xfrm flipH="1">
            <a:off x="8915789" y="1889413"/>
            <a:ext cx="633252" cy="60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ADDA095-89F3-A30C-55D1-E8316EEF612B}"/>
              </a:ext>
            </a:extLst>
          </p:cNvPr>
          <p:cNvCxnSpPr>
            <a:cxnSpLocks/>
            <a:stCxn id="17" idx="6"/>
            <a:endCxn id="23" idx="1"/>
          </p:cNvCxnSpPr>
          <p:nvPr/>
        </p:nvCxnSpPr>
        <p:spPr>
          <a:xfrm>
            <a:off x="8915789" y="2494911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BA14A96-34DA-9321-2B39-0CC7BE410955}"/>
              </a:ext>
            </a:extLst>
          </p:cNvPr>
          <p:cNvSpPr txBox="1"/>
          <p:nvPr/>
        </p:nvSpPr>
        <p:spPr>
          <a:xfrm>
            <a:off x="9549041" y="2310245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G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C6CC9B7-1A4E-D250-1E9C-C85A33170B9E}"/>
              </a:ext>
            </a:extLst>
          </p:cNvPr>
          <p:cNvSpPr/>
          <p:nvPr/>
        </p:nvSpPr>
        <p:spPr>
          <a:xfrm>
            <a:off x="8421201" y="2849252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2C3D967-64D1-34AF-DE9A-EA25473F3512}"/>
              </a:ext>
            </a:extLst>
          </p:cNvPr>
          <p:cNvCxnSpPr>
            <a:cxnSpLocks/>
            <a:stCxn id="23" idx="1"/>
            <a:endCxn id="24" idx="6"/>
          </p:cNvCxnSpPr>
          <p:nvPr/>
        </p:nvCxnSpPr>
        <p:spPr>
          <a:xfrm flipH="1">
            <a:off x="8915789" y="2494911"/>
            <a:ext cx="633252" cy="5905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A094665-95DB-B648-00E7-F1B1C256215B}"/>
              </a:ext>
            </a:extLst>
          </p:cNvPr>
          <p:cNvCxnSpPr>
            <a:cxnSpLocks/>
            <a:stCxn id="24" idx="6"/>
            <a:endCxn id="38" idx="1"/>
          </p:cNvCxnSpPr>
          <p:nvPr/>
        </p:nvCxnSpPr>
        <p:spPr>
          <a:xfrm>
            <a:off x="8915789" y="3085418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BC6E9DE5-1C07-EC84-C4EE-EBBF678A22B0}"/>
              </a:ext>
            </a:extLst>
          </p:cNvPr>
          <p:cNvSpPr txBox="1"/>
          <p:nvPr/>
        </p:nvSpPr>
        <p:spPr>
          <a:xfrm>
            <a:off x="9549041" y="2903372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H</a:t>
            </a:r>
            <a:r>
              <a:rPr lang="en-AU" dirty="0"/>
              <a:t> ,  I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FE1B7DC-ACBB-FABA-CCD6-C6FE71F1FBA8}"/>
              </a:ext>
            </a:extLst>
          </p:cNvPr>
          <p:cNvSpPr/>
          <p:nvPr/>
        </p:nvSpPr>
        <p:spPr>
          <a:xfrm>
            <a:off x="8424373" y="345157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836C384-7B36-FA99-8555-85313BC52526}"/>
              </a:ext>
            </a:extLst>
          </p:cNvPr>
          <p:cNvCxnSpPr>
            <a:cxnSpLocks/>
            <a:stCxn id="38" idx="1"/>
            <a:endCxn id="42" idx="6"/>
          </p:cNvCxnSpPr>
          <p:nvPr/>
        </p:nvCxnSpPr>
        <p:spPr>
          <a:xfrm flipH="1">
            <a:off x="8918961" y="3088038"/>
            <a:ext cx="630080" cy="599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867D994-7B8E-7800-7744-BCEFDF25BBC4}"/>
              </a:ext>
            </a:extLst>
          </p:cNvPr>
          <p:cNvCxnSpPr>
            <a:cxnSpLocks/>
            <a:stCxn id="42" idx="6"/>
            <a:endCxn id="41" idx="1"/>
          </p:cNvCxnSpPr>
          <p:nvPr/>
        </p:nvCxnSpPr>
        <p:spPr>
          <a:xfrm>
            <a:off x="8918961" y="3687744"/>
            <a:ext cx="63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917A80F7-2A64-739D-E11D-8E8D3E084921}"/>
              </a:ext>
            </a:extLst>
          </p:cNvPr>
          <p:cNvSpPr txBox="1"/>
          <p:nvPr/>
        </p:nvSpPr>
        <p:spPr>
          <a:xfrm>
            <a:off x="9549041" y="3503078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F</a:t>
            </a:r>
            <a:r>
              <a:rPr lang="en-AU" dirty="0"/>
              <a:t> ,  I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00DCA38E-AB40-4684-C4E7-FAAB7C9BC16E}"/>
              </a:ext>
            </a:extLst>
          </p:cNvPr>
          <p:cNvSpPr/>
          <p:nvPr/>
        </p:nvSpPr>
        <p:spPr>
          <a:xfrm>
            <a:off x="8421201" y="4058847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F32714BB-A14A-5912-4EAC-B0EF9BCC3772}"/>
              </a:ext>
            </a:extLst>
          </p:cNvPr>
          <p:cNvCxnSpPr>
            <a:cxnSpLocks/>
            <a:stCxn id="41" idx="1"/>
            <a:endCxn id="44" idx="6"/>
          </p:cNvCxnSpPr>
          <p:nvPr/>
        </p:nvCxnSpPr>
        <p:spPr>
          <a:xfrm flipH="1">
            <a:off x="8915789" y="3687744"/>
            <a:ext cx="633252" cy="6072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7B149C65-4B02-41F9-117B-3FA9F6206FDC}"/>
              </a:ext>
            </a:extLst>
          </p:cNvPr>
          <p:cNvCxnSpPr>
            <a:cxnSpLocks/>
            <a:stCxn id="44" idx="6"/>
            <a:endCxn id="48" idx="1"/>
          </p:cNvCxnSpPr>
          <p:nvPr/>
        </p:nvCxnSpPr>
        <p:spPr>
          <a:xfrm>
            <a:off x="8915789" y="4295013"/>
            <a:ext cx="63325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5D07E459-28DD-BE39-3183-2377B74EBFFD}"/>
              </a:ext>
            </a:extLst>
          </p:cNvPr>
          <p:cNvSpPr txBox="1"/>
          <p:nvPr/>
        </p:nvSpPr>
        <p:spPr>
          <a:xfrm>
            <a:off x="9549041" y="4110348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E</a:t>
            </a:r>
            <a:r>
              <a:rPr lang="en-AU" dirty="0"/>
              <a:t> ,  J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8A8C305-297C-D0F9-975B-A86C048E9886}"/>
              </a:ext>
            </a:extLst>
          </p:cNvPr>
          <p:cNvSpPr/>
          <p:nvPr/>
        </p:nvSpPr>
        <p:spPr>
          <a:xfrm>
            <a:off x="8421201" y="466611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E06B5BF0-ADBC-A773-84DF-14B17784BCFF}"/>
              </a:ext>
            </a:extLst>
          </p:cNvPr>
          <p:cNvCxnSpPr>
            <a:cxnSpLocks/>
            <a:stCxn id="48" idx="1"/>
            <a:endCxn id="50" idx="6"/>
          </p:cNvCxnSpPr>
          <p:nvPr/>
        </p:nvCxnSpPr>
        <p:spPr>
          <a:xfrm flipH="1">
            <a:off x="8915789" y="4295014"/>
            <a:ext cx="633252" cy="607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455FB8D4-C823-B7A3-7BF2-D74C8C785922}"/>
              </a:ext>
            </a:extLst>
          </p:cNvPr>
          <p:cNvCxnSpPr>
            <a:cxnSpLocks/>
            <a:stCxn id="50" idx="2"/>
            <a:endCxn id="44" idx="2"/>
          </p:cNvCxnSpPr>
          <p:nvPr/>
        </p:nvCxnSpPr>
        <p:spPr>
          <a:xfrm rot="10800000">
            <a:off x="8421201" y="4295013"/>
            <a:ext cx="12700" cy="607268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4032B4FF-A809-FB9A-92A6-D289B662C962}"/>
              </a:ext>
            </a:extLst>
          </p:cNvPr>
          <p:cNvSpPr/>
          <p:nvPr/>
        </p:nvSpPr>
        <p:spPr>
          <a:xfrm>
            <a:off x="8421201" y="5268442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8AF5EC52-2CCD-84BF-13F2-67327B6C1FBF}"/>
              </a:ext>
            </a:extLst>
          </p:cNvPr>
          <p:cNvCxnSpPr>
            <a:cxnSpLocks/>
            <a:endCxn id="3" idx="6"/>
          </p:cNvCxnSpPr>
          <p:nvPr/>
        </p:nvCxnSpPr>
        <p:spPr>
          <a:xfrm flipH="1">
            <a:off x="8915789" y="4474418"/>
            <a:ext cx="1067881" cy="1030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7F2314E-C252-0F07-BF65-AD2234AEA2C5}"/>
              </a:ext>
            </a:extLst>
          </p:cNvPr>
          <p:cNvCxnSpPr>
            <a:cxnSpLocks/>
            <a:stCxn id="3" idx="6"/>
            <a:endCxn id="54" idx="1"/>
          </p:cNvCxnSpPr>
          <p:nvPr/>
        </p:nvCxnSpPr>
        <p:spPr>
          <a:xfrm>
            <a:off x="8915789" y="5504608"/>
            <a:ext cx="652488" cy="8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DC36340E-9356-3770-CD26-EB121DA5B829}"/>
              </a:ext>
            </a:extLst>
          </p:cNvPr>
          <p:cNvSpPr txBox="1"/>
          <p:nvPr/>
        </p:nvSpPr>
        <p:spPr>
          <a:xfrm>
            <a:off x="9568277" y="5320813"/>
            <a:ext cx="2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I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16CAC835-75D4-01EE-2A39-C6E04CB9F2BC}"/>
              </a:ext>
            </a:extLst>
          </p:cNvPr>
          <p:cNvSpPr/>
          <p:nvPr/>
        </p:nvSpPr>
        <p:spPr>
          <a:xfrm>
            <a:off x="8430819" y="587570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292B941F-0F8F-B83F-59D2-658A42E39F87}"/>
              </a:ext>
            </a:extLst>
          </p:cNvPr>
          <p:cNvCxnSpPr>
            <a:cxnSpLocks/>
            <a:stCxn id="54" idx="1"/>
            <a:endCxn id="57" idx="6"/>
          </p:cNvCxnSpPr>
          <p:nvPr/>
        </p:nvCxnSpPr>
        <p:spPr>
          <a:xfrm flipH="1">
            <a:off x="8925407" y="5505479"/>
            <a:ext cx="642870" cy="606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79764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Depth First Search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  <a:ln w="38100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566B6299-57D4-A5E6-C2C2-3CF265C64DE3}"/>
              </a:ext>
            </a:extLst>
          </p:cNvPr>
          <p:cNvSpPr/>
          <p:nvPr/>
        </p:nvSpPr>
        <p:spPr>
          <a:xfrm>
            <a:off x="8421201" y="1655867"/>
            <a:ext cx="494588" cy="472332"/>
          </a:xfrm>
          <a:prstGeom prst="ellipse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A6EF254-C070-CAC9-5B76-D0BC3423D836}"/>
              </a:ext>
            </a:extLst>
          </p:cNvPr>
          <p:cNvCxnSpPr>
            <a:cxnSpLocks/>
            <a:stCxn id="28" idx="1"/>
            <a:endCxn id="14" idx="6"/>
          </p:cNvCxnSpPr>
          <p:nvPr/>
        </p:nvCxnSpPr>
        <p:spPr>
          <a:xfrm flipH="1">
            <a:off x="8915789" y="1286535"/>
            <a:ext cx="633252" cy="60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E7100DC-1DB2-E6D0-30BD-DCBC6C53EEA0}"/>
              </a:ext>
            </a:extLst>
          </p:cNvPr>
          <p:cNvCxnSpPr>
            <a:cxnSpLocks/>
            <a:stCxn id="33" idx="6"/>
            <a:endCxn id="28" idx="1"/>
          </p:cNvCxnSpPr>
          <p:nvPr/>
        </p:nvCxnSpPr>
        <p:spPr>
          <a:xfrm>
            <a:off x="8907236" y="1283915"/>
            <a:ext cx="641805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B74F3D8-6262-8A4E-89F2-4DFD319F224B}"/>
              </a:ext>
            </a:extLst>
          </p:cNvPr>
          <p:cNvSpPr txBox="1"/>
          <p:nvPr/>
        </p:nvSpPr>
        <p:spPr>
          <a:xfrm>
            <a:off x="9549041" y="110186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>
                <a:solidFill>
                  <a:schemeClr val="bg1">
                    <a:lumMod val="75000"/>
                  </a:schemeClr>
                </a:solidFill>
              </a:rPr>
              <a:t>D</a:t>
            </a:r>
            <a:r>
              <a:rPr lang="en-AU" dirty="0">
                <a:solidFill>
                  <a:schemeClr val="bg1">
                    <a:lumMod val="75000"/>
                  </a:schemeClr>
                </a:solidFill>
              </a:rPr>
              <a:t> ,  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E6BC6ED-1136-DEAE-1D82-A2C163F5BE4B}"/>
              </a:ext>
            </a:extLst>
          </p:cNvPr>
          <p:cNvCxnSpPr>
            <a:cxnSpLocks/>
            <a:stCxn id="32" idx="6"/>
            <a:endCxn id="30" idx="1"/>
          </p:cNvCxnSpPr>
          <p:nvPr/>
        </p:nvCxnSpPr>
        <p:spPr>
          <a:xfrm>
            <a:off x="8907236" y="681037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60E7BD6-C809-335B-3D30-57449A842580}"/>
              </a:ext>
            </a:extLst>
          </p:cNvPr>
          <p:cNvSpPr txBox="1"/>
          <p:nvPr/>
        </p:nvSpPr>
        <p:spPr>
          <a:xfrm>
            <a:off x="9540488" y="496371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>
                <a:solidFill>
                  <a:schemeClr val="bg1">
                    <a:lumMod val="75000"/>
                  </a:schemeClr>
                </a:solidFill>
              </a:rPr>
              <a:t>B</a:t>
            </a:r>
            <a:r>
              <a:rPr lang="en-AU" dirty="0">
                <a:solidFill>
                  <a:schemeClr val="bg1">
                    <a:lumMod val="75000"/>
                  </a:schemeClr>
                </a:solidFill>
              </a:rPr>
              <a:t> ,  C ,  D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041448A-0104-A045-5CA7-D7A1BB8B062D}"/>
              </a:ext>
            </a:extLst>
          </p:cNvPr>
          <p:cNvSpPr/>
          <p:nvPr/>
        </p:nvSpPr>
        <p:spPr>
          <a:xfrm>
            <a:off x="8412648" y="444871"/>
            <a:ext cx="494588" cy="472332"/>
          </a:xfrm>
          <a:prstGeom prst="ellipse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B43A1CC-C287-7A0C-0466-3E99F1DF0C9D}"/>
              </a:ext>
            </a:extLst>
          </p:cNvPr>
          <p:cNvSpPr/>
          <p:nvPr/>
        </p:nvSpPr>
        <p:spPr>
          <a:xfrm>
            <a:off x="8412648" y="1047749"/>
            <a:ext cx="494588" cy="472332"/>
          </a:xfrm>
          <a:prstGeom prst="ellipse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108F912-CB4B-7863-A120-66A5DFF9BE87}"/>
              </a:ext>
            </a:extLst>
          </p:cNvPr>
          <p:cNvCxnSpPr>
            <a:cxnSpLocks/>
            <a:endCxn id="33" idx="6"/>
          </p:cNvCxnSpPr>
          <p:nvPr/>
        </p:nvCxnSpPr>
        <p:spPr>
          <a:xfrm flipH="1">
            <a:off x="8907236" y="681037"/>
            <a:ext cx="633252" cy="60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4186C4A-A697-7CF9-CDA7-BF98BD4E1A12}"/>
              </a:ext>
            </a:extLst>
          </p:cNvPr>
          <p:cNvCxnSpPr>
            <a:cxnSpLocks/>
            <a:stCxn id="14" idx="6"/>
            <a:endCxn id="13" idx="1"/>
          </p:cNvCxnSpPr>
          <p:nvPr/>
        </p:nvCxnSpPr>
        <p:spPr>
          <a:xfrm flipV="1">
            <a:off x="8915789" y="1889413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1D269B4-4CF8-A6CB-C96E-EC9126F6F452}"/>
              </a:ext>
            </a:extLst>
          </p:cNvPr>
          <p:cNvSpPr txBox="1"/>
          <p:nvPr/>
        </p:nvSpPr>
        <p:spPr>
          <a:xfrm>
            <a:off x="9549041" y="1704747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>
                <a:solidFill>
                  <a:schemeClr val="bg1">
                    <a:lumMod val="75000"/>
                  </a:schemeClr>
                </a:solidFill>
              </a:rPr>
              <a:t>C</a:t>
            </a:r>
            <a:r>
              <a:rPr lang="en-AU" dirty="0">
                <a:solidFill>
                  <a:schemeClr val="bg1">
                    <a:lumMod val="75000"/>
                  </a:schemeClr>
                </a:solidFill>
              </a:rPr>
              <a:t> ,  E ,  G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B925341-CC39-AB69-03C8-4A17110DA624}"/>
              </a:ext>
            </a:extLst>
          </p:cNvPr>
          <p:cNvSpPr/>
          <p:nvPr/>
        </p:nvSpPr>
        <p:spPr>
          <a:xfrm>
            <a:off x="8421201" y="2258745"/>
            <a:ext cx="494588" cy="472332"/>
          </a:xfrm>
          <a:prstGeom prst="ellipse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976589-D9F6-93BF-33B3-4E993B7A4E48}"/>
              </a:ext>
            </a:extLst>
          </p:cNvPr>
          <p:cNvCxnSpPr>
            <a:cxnSpLocks/>
            <a:stCxn id="13" idx="1"/>
            <a:endCxn id="17" idx="6"/>
          </p:cNvCxnSpPr>
          <p:nvPr/>
        </p:nvCxnSpPr>
        <p:spPr>
          <a:xfrm flipH="1">
            <a:off x="8915789" y="1889413"/>
            <a:ext cx="633252" cy="605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ADDA095-89F3-A30C-55D1-E8316EEF612B}"/>
              </a:ext>
            </a:extLst>
          </p:cNvPr>
          <p:cNvCxnSpPr>
            <a:cxnSpLocks/>
            <a:stCxn id="17" idx="6"/>
            <a:endCxn id="23" idx="1"/>
          </p:cNvCxnSpPr>
          <p:nvPr/>
        </p:nvCxnSpPr>
        <p:spPr>
          <a:xfrm>
            <a:off x="8915789" y="2494911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BA14A96-34DA-9321-2B39-0CC7BE410955}"/>
              </a:ext>
            </a:extLst>
          </p:cNvPr>
          <p:cNvSpPr txBox="1"/>
          <p:nvPr/>
        </p:nvSpPr>
        <p:spPr>
          <a:xfrm>
            <a:off x="9549041" y="2310245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>
                <a:solidFill>
                  <a:schemeClr val="bg1">
                    <a:lumMod val="75000"/>
                  </a:schemeClr>
                </a:solidFill>
              </a:rPr>
              <a:t>G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C6CC9B7-1A4E-D250-1E9C-C85A33170B9E}"/>
              </a:ext>
            </a:extLst>
          </p:cNvPr>
          <p:cNvSpPr/>
          <p:nvPr/>
        </p:nvSpPr>
        <p:spPr>
          <a:xfrm>
            <a:off x="8421201" y="2849252"/>
            <a:ext cx="494588" cy="472332"/>
          </a:xfrm>
          <a:prstGeom prst="ellipse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2C3D967-64D1-34AF-DE9A-EA25473F3512}"/>
              </a:ext>
            </a:extLst>
          </p:cNvPr>
          <p:cNvCxnSpPr>
            <a:cxnSpLocks/>
            <a:stCxn id="23" idx="1"/>
            <a:endCxn id="24" idx="6"/>
          </p:cNvCxnSpPr>
          <p:nvPr/>
        </p:nvCxnSpPr>
        <p:spPr>
          <a:xfrm flipH="1">
            <a:off x="8915789" y="2494911"/>
            <a:ext cx="633252" cy="5905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A094665-95DB-B648-00E7-F1B1C256215B}"/>
              </a:ext>
            </a:extLst>
          </p:cNvPr>
          <p:cNvCxnSpPr>
            <a:cxnSpLocks/>
            <a:stCxn id="24" idx="6"/>
            <a:endCxn id="38" idx="1"/>
          </p:cNvCxnSpPr>
          <p:nvPr/>
        </p:nvCxnSpPr>
        <p:spPr>
          <a:xfrm>
            <a:off x="8915789" y="3085418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BC6E9DE5-1C07-EC84-C4EE-EBBF678A22B0}"/>
              </a:ext>
            </a:extLst>
          </p:cNvPr>
          <p:cNvSpPr txBox="1"/>
          <p:nvPr/>
        </p:nvSpPr>
        <p:spPr>
          <a:xfrm>
            <a:off x="9549041" y="2903372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>
                <a:solidFill>
                  <a:schemeClr val="bg1">
                    <a:lumMod val="75000"/>
                  </a:schemeClr>
                </a:solidFill>
              </a:rPr>
              <a:t>H</a:t>
            </a:r>
            <a:r>
              <a:rPr lang="en-AU" dirty="0">
                <a:solidFill>
                  <a:schemeClr val="bg1">
                    <a:lumMod val="75000"/>
                  </a:schemeClr>
                </a:solidFill>
              </a:rPr>
              <a:t> ,  I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FE1B7DC-ACBB-FABA-CCD6-C6FE71F1FBA8}"/>
              </a:ext>
            </a:extLst>
          </p:cNvPr>
          <p:cNvSpPr/>
          <p:nvPr/>
        </p:nvSpPr>
        <p:spPr>
          <a:xfrm>
            <a:off x="8424373" y="3451578"/>
            <a:ext cx="494588" cy="472332"/>
          </a:xfrm>
          <a:prstGeom prst="ellipse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836C384-7B36-FA99-8555-85313BC52526}"/>
              </a:ext>
            </a:extLst>
          </p:cNvPr>
          <p:cNvCxnSpPr>
            <a:cxnSpLocks/>
            <a:stCxn id="38" idx="1"/>
            <a:endCxn id="42" idx="6"/>
          </p:cNvCxnSpPr>
          <p:nvPr/>
        </p:nvCxnSpPr>
        <p:spPr>
          <a:xfrm flipH="1">
            <a:off x="8918961" y="3088038"/>
            <a:ext cx="630080" cy="599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867D994-7B8E-7800-7744-BCEFDF25BBC4}"/>
              </a:ext>
            </a:extLst>
          </p:cNvPr>
          <p:cNvCxnSpPr>
            <a:cxnSpLocks/>
            <a:stCxn id="42" idx="6"/>
            <a:endCxn id="41" idx="1"/>
          </p:cNvCxnSpPr>
          <p:nvPr/>
        </p:nvCxnSpPr>
        <p:spPr>
          <a:xfrm>
            <a:off x="8918961" y="3687744"/>
            <a:ext cx="63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917A80F7-2A64-739D-E11D-8E8D3E084921}"/>
              </a:ext>
            </a:extLst>
          </p:cNvPr>
          <p:cNvSpPr txBox="1"/>
          <p:nvPr/>
        </p:nvSpPr>
        <p:spPr>
          <a:xfrm>
            <a:off x="9549041" y="3503078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>
                <a:solidFill>
                  <a:schemeClr val="bg1">
                    <a:lumMod val="75000"/>
                  </a:schemeClr>
                </a:solidFill>
              </a:rPr>
              <a:t>F</a:t>
            </a:r>
            <a:r>
              <a:rPr lang="en-AU" dirty="0">
                <a:solidFill>
                  <a:schemeClr val="bg1">
                    <a:lumMod val="75000"/>
                  </a:schemeClr>
                </a:solidFill>
              </a:rPr>
              <a:t> ,  I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00DCA38E-AB40-4684-C4E7-FAAB7C9BC16E}"/>
              </a:ext>
            </a:extLst>
          </p:cNvPr>
          <p:cNvSpPr/>
          <p:nvPr/>
        </p:nvSpPr>
        <p:spPr>
          <a:xfrm>
            <a:off x="8421201" y="4058847"/>
            <a:ext cx="494588" cy="472332"/>
          </a:xfrm>
          <a:prstGeom prst="ellipse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F32714BB-A14A-5912-4EAC-B0EF9BCC3772}"/>
              </a:ext>
            </a:extLst>
          </p:cNvPr>
          <p:cNvCxnSpPr>
            <a:cxnSpLocks/>
            <a:stCxn id="41" idx="1"/>
            <a:endCxn id="44" idx="6"/>
          </p:cNvCxnSpPr>
          <p:nvPr/>
        </p:nvCxnSpPr>
        <p:spPr>
          <a:xfrm flipH="1">
            <a:off x="8915789" y="3687744"/>
            <a:ext cx="633252" cy="6072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7B149C65-4B02-41F9-117B-3FA9F6206FDC}"/>
              </a:ext>
            </a:extLst>
          </p:cNvPr>
          <p:cNvCxnSpPr>
            <a:cxnSpLocks/>
            <a:stCxn id="44" idx="6"/>
            <a:endCxn id="48" idx="1"/>
          </p:cNvCxnSpPr>
          <p:nvPr/>
        </p:nvCxnSpPr>
        <p:spPr>
          <a:xfrm>
            <a:off x="8915789" y="4295013"/>
            <a:ext cx="63325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5D07E459-28DD-BE39-3183-2377B74EBFFD}"/>
              </a:ext>
            </a:extLst>
          </p:cNvPr>
          <p:cNvSpPr txBox="1"/>
          <p:nvPr/>
        </p:nvSpPr>
        <p:spPr>
          <a:xfrm>
            <a:off x="9549041" y="4110348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>
                <a:solidFill>
                  <a:schemeClr val="bg1">
                    <a:lumMod val="75000"/>
                  </a:schemeClr>
                </a:solidFill>
              </a:rPr>
              <a:t>E</a:t>
            </a:r>
            <a:r>
              <a:rPr lang="en-AU" dirty="0">
                <a:solidFill>
                  <a:schemeClr val="bg1">
                    <a:lumMod val="75000"/>
                  </a:schemeClr>
                </a:solidFill>
              </a:rPr>
              <a:t> ,  J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8A8C305-297C-D0F9-975B-A86C048E9886}"/>
              </a:ext>
            </a:extLst>
          </p:cNvPr>
          <p:cNvSpPr/>
          <p:nvPr/>
        </p:nvSpPr>
        <p:spPr>
          <a:xfrm>
            <a:off x="8421201" y="4666115"/>
            <a:ext cx="494588" cy="472332"/>
          </a:xfrm>
          <a:prstGeom prst="ellipse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E06B5BF0-ADBC-A773-84DF-14B17784BCFF}"/>
              </a:ext>
            </a:extLst>
          </p:cNvPr>
          <p:cNvCxnSpPr>
            <a:cxnSpLocks/>
            <a:stCxn id="48" idx="1"/>
            <a:endCxn id="50" idx="6"/>
          </p:cNvCxnSpPr>
          <p:nvPr/>
        </p:nvCxnSpPr>
        <p:spPr>
          <a:xfrm flipH="1">
            <a:off x="8915789" y="4295014"/>
            <a:ext cx="633252" cy="607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455FB8D4-C823-B7A3-7BF2-D74C8C785922}"/>
              </a:ext>
            </a:extLst>
          </p:cNvPr>
          <p:cNvCxnSpPr>
            <a:cxnSpLocks/>
            <a:stCxn id="50" idx="2"/>
            <a:endCxn id="44" idx="2"/>
          </p:cNvCxnSpPr>
          <p:nvPr/>
        </p:nvCxnSpPr>
        <p:spPr>
          <a:xfrm rot="10800000">
            <a:off x="8421201" y="4295013"/>
            <a:ext cx="12700" cy="607268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4032B4FF-A809-FB9A-92A6-D289B662C962}"/>
              </a:ext>
            </a:extLst>
          </p:cNvPr>
          <p:cNvSpPr/>
          <p:nvPr/>
        </p:nvSpPr>
        <p:spPr>
          <a:xfrm>
            <a:off x="8421201" y="5268442"/>
            <a:ext cx="494588" cy="472332"/>
          </a:xfrm>
          <a:prstGeom prst="ellipse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8AF5EC52-2CCD-84BF-13F2-67327B6C1FBF}"/>
              </a:ext>
            </a:extLst>
          </p:cNvPr>
          <p:cNvCxnSpPr>
            <a:cxnSpLocks/>
            <a:endCxn id="3" idx="6"/>
          </p:cNvCxnSpPr>
          <p:nvPr/>
        </p:nvCxnSpPr>
        <p:spPr>
          <a:xfrm flipH="1">
            <a:off x="8915789" y="4474418"/>
            <a:ext cx="1067881" cy="1030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7F2314E-C252-0F07-BF65-AD2234AEA2C5}"/>
              </a:ext>
            </a:extLst>
          </p:cNvPr>
          <p:cNvCxnSpPr>
            <a:cxnSpLocks/>
            <a:stCxn id="3" idx="6"/>
            <a:endCxn id="54" idx="1"/>
          </p:cNvCxnSpPr>
          <p:nvPr/>
        </p:nvCxnSpPr>
        <p:spPr>
          <a:xfrm>
            <a:off x="8915789" y="5504608"/>
            <a:ext cx="652488" cy="8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DC36340E-9356-3770-CD26-EB121DA5B829}"/>
              </a:ext>
            </a:extLst>
          </p:cNvPr>
          <p:cNvSpPr txBox="1"/>
          <p:nvPr/>
        </p:nvSpPr>
        <p:spPr>
          <a:xfrm>
            <a:off x="9568277" y="5320813"/>
            <a:ext cx="2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>
                <a:solidFill>
                  <a:schemeClr val="bg1">
                    <a:lumMod val="75000"/>
                  </a:schemeClr>
                </a:solidFill>
              </a:rPr>
              <a:t>I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16CAC835-75D4-01EE-2A39-C6E04CB9F2BC}"/>
              </a:ext>
            </a:extLst>
          </p:cNvPr>
          <p:cNvSpPr/>
          <p:nvPr/>
        </p:nvSpPr>
        <p:spPr>
          <a:xfrm>
            <a:off x="8430819" y="5875709"/>
            <a:ext cx="494588" cy="472332"/>
          </a:xfrm>
          <a:prstGeom prst="ellipse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292B941F-0F8F-B83F-59D2-658A42E39F87}"/>
              </a:ext>
            </a:extLst>
          </p:cNvPr>
          <p:cNvCxnSpPr>
            <a:cxnSpLocks/>
            <a:stCxn id="54" idx="1"/>
            <a:endCxn id="57" idx="6"/>
          </p:cNvCxnSpPr>
          <p:nvPr/>
        </p:nvCxnSpPr>
        <p:spPr>
          <a:xfrm flipH="1">
            <a:off x="8925407" y="5505479"/>
            <a:ext cx="642870" cy="6063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EE9F30A5-377C-AECC-1762-0B13D7429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	       Complete! All nodes found.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54AA9B4A-1668-5F07-6047-BDBB6CB159E9}"/>
              </a:ext>
            </a:extLst>
          </p:cNvPr>
          <p:cNvCxnSpPr>
            <a:cxnSpLocks/>
          </p:cNvCxnSpPr>
          <p:nvPr/>
        </p:nvCxnSpPr>
        <p:spPr>
          <a:xfrm>
            <a:off x="8124825" y="681037"/>
            <a:ext cx="0" cy="5495926"/>
          </a:xfrm>
          <a:prstGeom prst="straightConnector1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F781A9F0-28B7-5F82-D352-0BDFCC629F0E}"/>
              </a:ext>
            </a:extLst>
          </p:cNvPr>
          <p:cNvSpPr txBox="1"/>
          <p:nvPr/>
        </p:nvSpPr>
        <p:spPr>
          <a:xfrm>
            <a:off x="7807033" y="260205"/>
            <a:ext cx="605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Path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4944440-67C1-921F-605E-970EB6907431}"/>
              </a:ext>
            </a:extLst>
          </p:cNvPr>
          <p:cNvSpPr txBox="1"/>
          <p:nvPr/>
        </p:nvSpPr>
        <p:spPr>
          <a:xfrm>
            <a:off x="4284292" y="1374928"/>
            <a:ext cx="3172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Vertices: A, B, D, C, G, H, F, E, J, I</a:t>
            </a:r>
          </a:p>
        </p:txBody>
      </p:sp>
    </p:spTree>
    <p:extLst>
      <p:ext uri="{BB962C8B-B14F-4D97-AF65-F5344CB8AC3E}">
        <p14:creationId xmlns:p14="http://schemas.microsoft.com/office/powerpoint/2010/main" val="7446341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Depth First Search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  <a:ln w="38100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566B6299-57D4-A5E6-C2C2-3CF265C64DE3}"/>
              </a:ext>
            </a:extLst>
          </p:cNvPr>
          <p:cNvSpPr/>
          <p:nvPr/>
        </p:nvSpPr>
        <p:spPr>
          <a:xfrm>
            <a:off x="8421201" y="1655867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A6EF254-C070-CAC9-5B76-D0BC3423D836}"/>
              </a:ext>
            </a:extLst>
          </p:cNvPr>
          <p:cNvCxnSpPr>
            <a:cxnSpLocks/>
            <a:stCxn id="28" idx="1"/>
            <a:endCxn id="14" idx="6"/>
          </p:cNvCxnSpPr>
          <p:nvPr/>
        </p:nvCxnSpPr>
        <p:spPr>
          <a:xfrm flipH="1">
            <a:off x="8915789" y="1286535"/>
            <a:ext cx="633252" cy="605498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E7100DC-1DB2-E6D0-30BD-DCBC6C53EEA0}"/>
              </a:ext>
            </a:extLst>
          </p:cNvPr>
          <p:cNvCxnSpPr>
            <a:cxnSpLocks/>
            <a:stCxn id="33" idx="6"/>
            <a:endCxn id="28" idx="1"/>
          </p:cNvCxnSpPr>
          <p:nvPr/>
        </p:nvCxnSpPr>
        <p:spPr>
          <a:xfrm>
            <a:off x="8907236" y="1283915"/>
            <a:ext cx="641805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B74F3D8-6262-8A4E-89F2-4DFD319F224B}"/>
              </a:ext>
            </a:extLst>
          </p:cNvPr>
          <p:cNvSpPr txBox="1"/>
          <p:nvPr/>
        </p:nvSpPr>
        <p:spPr>
          <a:xfrm>
            <a:off x="9549041" y="110186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D</a:t>
            </a:r>
            <a:r>
              <a:rPr lang="en-AU" dirty="0"/>
              <a:t> ,  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E6BC6ED-1136-DEAE-1D82-A2C163F5BE4B}"/>
              </a:ext>
            </a:extLst>
          </p:cNvPr>
          <p:cNvCxnSpPr>
            <a:cxnSpLocks/>
            <a:stCxn id="32" idx="6"/>
            <a:endCxn id="30" idx="1"/>
          </p:cNvCxnSpPr>
          <p:nvPr/>
        </p:nvCxnSpPr>
        <p:spPr>
          <a:xfrm>
            <a:off x="8907236" y="681037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60E7BD6-C809-335B-3D30-57449A842580}"/>
              </a:ext>
            </a:extLst>
          </p:cNvPr>
          <p:cNvSpPr txBox="1"/>
          <p:nvPr/>
        </p:nvSpPr>
        <p:spPr>
          <a:xfrm>
            <a:off x="9540488" y="496371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B</a:t>
            </a:r>
            <a:r>
              <a:rPr lang="en-AU" dirty="0"/>
              <a:t> ,  C ,  D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041448A-0104-A045-5CA7-D7A1BB8B062D}"/>
              </a:ext>
            </a:extLst>
          </p:cNvPr>
          <p:cNvSpPr/>
          <p:nvPr/>
        </p:nvSpPr>
        <p:spPr>
          <a:xfrm>
            <a:off x="8412648" y="444871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B43A1CC-C287-7A0C-0466-3E99F1DF0C9D}"/>
              </a:ext>
            </a:extLst>
          </p:cNvPr>
          <p:cNvSpPr/>
          <p:nvPr/>
        </p:nvSpPr>
        <p:spPr>
          <a:xfrm>
            <a:off x="8412648" y="104774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108F912-CB4B-7863-A120-66A5DFF9BE87}"/>
              </a:ext>
            </a:extLst>
          </p:cNvPr>
          <p:cNvCxnSpPr>
            <a:cxnSpLocks/>
            <a:endCxn id="33" idx="6"/>
          </p:cNvCxnSpPr>
          <p:nvPr/>
        </p:nvCxnSpPr>
        <p:spPr>
          <a:xfrm flipH="1">
            <a:off x="8907236" y="681037"/>
            <a:ext cx="633252" cy="602878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4186C4A-A697-7CF9-CDA7-BF98BD4E1A12}"/>
              </a:ext>
            </a:extLst>
          </p:cNvPr>
          <p:cNvCxnSpPr>
            <a:cxnSpLocks/>
            <a:stCxn id="14" idx="6"/>
            <a:endCxn id="13" idx="1"/>
          </p:cNvCxnSpPr>
          <p:nvPr/>
        </p:nvCxnSpPr>
        <p:spPr>
          <a:xfrm flipV="1">
            <a:off x="8915789" y="1889413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1D269B4-4CF8-A6CB-C96E-EC9126F6F452}"/>
              </a:ext>
            </a:extLst>
          </p:cNvPr>
          <p:cNvSpPr txBox="1"/>
          <p:nvPr/>
        </p:nvSpPr>
        <p:spPr>
          <a:xfrm>
            <a:off x="9549041" y="1704747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C</a:t>
            </a:r>
            <a:r>
              <a:rPr lang="en-AU" dirty="0"/>
              <a:t> ,  E ,  G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B925341-CC39-AB69-03C8-4A17110DA624}"/>
              </a:ext>
            </a:extLst>
          </p:cNvPr>
          <p:cNvSpPr/>
          <p:nvPr/>
        </p:nvSpPr>
        <p:spPr>
          <a:xfrm>
            <a:off x="8421201" y="225874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976589-D9F6-93BF-33B3-4E993B7A4E48}"/>
              </a:ext>
            </a:extLst>
          </p:cNvPr>
          <p:cNvCxnSpPr>
            <a:cxnSpLocks/>
            <a:stCxn id="13" idx="1"/>
            <a:endCxn id="17" idx="6"/>
          </p:cNvCxnSpPr>
          <p:nvPr/>
        </p:nvCxnSpPr>
        <p:spPr>
          <a:xfrm flipH="1">
            <a:off x="8915789" y="1889413"/>
            <a:ext cx="633252" cy="605498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ADDA095-89F3-A30C-55D1-E8316EEF612B}"/>
              </a:ext>
            </a:extLst>
          </p:cNvPr>
          <p:cNvCxnSpPr>
            <a:cxnSpLocks/>
            <a:stCxn id="17" idx="6"/>
            <a:endCxn id="23" idx="1"/>
          </p:cNvCxnSpPr>
          <p:nvPr/>
        </p:nvCxnSpPr>
        <p:spPr>
          <a:xfrm>
            <a:off x="8915789" y="2494911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BA14A96-34DA-9321-2B39-0CC7BE410955}"/>
              </a:ext>
            </a:extLst>
          </p:cNvPr>
          <p:cNvSpPr txBox="1"/>
          <p:nvPr/>
        </p:nvSpPr>
        <p:spPr>
          <a:xfrm>
            <a:off x="9549041" y="2310245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trike="sngStrike" dirty="0"/>
              <a:t>G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C6CC9B7-1A4E-D250-1E9C-C85A33170B9E}"/>
              </a:ext>
            </a:extLst>
          </p:cNvPr>
          <p:cNvSpPr/>
          <p:nvPr/>
        </p:nvSpPr>
        <p:spPr>
          <a:xfrm>
            <a:off x="8421201" y="2849252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2C3D967-64D1-34AF-DE9A-EA25473F3512}"/>
              </a:ext>
            </a:extLst>
          </p:cNvPr>
          <p:cNvCxnSpPr>
            <a:cxnSpLocks/>
            <a:stCxn id="23" idx="1"/>
            <a:endCxn id="24" idx="6"/>
          </p:cNvCxnSpPr>
          <p:nvPr/>
        </p:nvCxnSpPr>
        <p:spPr>
          <a:xfrm flipH="1">
            <a:off x="8915789" y="2494911"/>
            <a:ext cx="633252" cy="590507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A094665-95DB-B648-00E7-F1B1C256215B}"/>
              </a:ext>
            </a:extLst>
          </p:cNvPr>
          <p:cNvCxnSpPr>
            <a:cxnSpLocks/>
            <a:stCxn id="24" idx="6"/>
            <a:endCxn id="38" idx="1"/>
          </p:cNvCxnSpPr>
          <p:nvPr/>
        </p:nvCxnSpPr>
        <p:spPr>
          <a:xfrm>
            <a:off x="8915789" y="3085418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BC6E9DE5-1C07-EC84-C4EE-EBBF678A22B0}"/>
              </a:ext>
            </a:extLst>
          </p:cNvPr>
          <p:cNvSpPr txBox="1"/>
          <p:nvPr/>
        </p:nvSpPr>
        <p:spPr>
          <a:xfrm>
            <a:off x="9549041" y="2903372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H</a:t>
            </a:r>
            <a:r>
              <a:rPr lang="en-AU" dirty="0"/>
              <a:t> ,  I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FE1B7DC-ACBB-FABA-CCD6-C6FE71F1FBA8}"/>
              </a:ext>
            </a:extLst>
          </p:cNvPr>
          <p:cNvSpPr/>
          <p:nvPr/>
        </p:nvSpPr>
        <p:spPr>
          <a:xfrm>
            <a:off x="8424373" y="345157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836C384-7B36-FA99-8555-85313BC52526}"/>
              </a:ext>
            </a:extLst>
          </p:cNvPr>
          <p:cNvCxnSpPr>
            <a:cxnSpLocks/>
            <a:stCxn id="38" idx="1"/>
            <a:endCxn id="42" idx="6"/>
          </p:cNvCxnSpPr>
          <p:nvPr/>
        </p:nvCxnSpPr>
        <p:spPr>
          <a:xfrm flipH="1">
            <a:off x="8918961" y="3088038"/>
            <a:ext cx="630080" cy="599706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867D994-7B8E-7800-7744-BCEFDF25BBC4}"/>
              </a:ext>
            </a:extLst>
          </p:cNvPr>
          <p:cNvCxnSpPr>
            <a:cxnSpLocks/>
            <a:stCxn id="42" idx="6"/>
            <a:endCxn id="41" idx="1"/>
          </p:cNvCxnSpPr>
          <p:nvPr/>
        </p:nvCxnSpPr>
        <p:spPr>
          <a:xfrm>
            <a:off x="8918961" y="3687744"/>
            <a:ext cx="63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917A80F7-2A64-739D-E11D-8E8D3E084921}"/>
              </a:ext>
            </a:extLst>
          </p:cNvPr>
          <p:cNvSpPr txBox="1"/>
          <p:nvPr/>
        </p:nvSpPr>
        <p:spPr>
          <a:xfrm>
            <a:off x="9549041" y="3503078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F</a:t>
            </a:r>
            <a:r>
              <a:rPr lang="en-AU" dirty="0"/>
              <a:t> ,  I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00DCA38E-AB40-4684-C4E7-FAAB7C9BC16E}"/>
              </a:ext>
            </a:extLst>
          </p:cNvPr>
          <p:cNvSpPr/>
          <p:nvPr/>
        </p:nvSpPr>
        <p:spPr>
          <a:xfrm>
            <a:off x="8421201" y="4058847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F32714BB-A14A-5912-4EAC-B0EF9BCC3772}"/>
              </a:ext>
            </a:extLst>
          </p:cNvPr>
          <p:cNvCxnSpPr>
            <a:cxnSpLocks/>
            <a:stCxn id="41" idx="1"/>
            <a:endCxn id="44" idx="6"/>
          </p:cNvCxnSpPr>
          <p:nvPr/>
        </p:nvCxnSpPr>
        <p:spPr>
          <a:xfrm flipH="1">
            <a:off x="8915789" y="3687744"/>
            <a:ext cx="633252" cy="607269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7B149C65-4B02-41F9-117B-3FA9F6206FDC}"/>
              </a:ext>
            </a:extLst>
          </p:cNvPr>
          <p:cNvCxnSpPr>
            <a:cxnSpLocks/>
            <a:stCxn id="44" idx="6"/>
            <a:endCxn id="48" idx="1"/>
          </p:cNvCxnSpPr>
          <p:nvPr/>
        </p:nvCxnSpPr>
        <p:spPr>
          <a:xfrm>
            <a:off x="8915789" y="4295013"/>
            <a:ext cx="63325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5D07E459-28DD-BE39-3183-2377B74EBFFD}"/>
              </a:ext>
            </a:extLst>
          </p:cNvPr>
          <p:cNvSpPr txBox="1"/>
          <p:nvPr/>
        </p:nvSpPr>
        <p:spPr>
          <a:xfrm>
            <a:off x="9549041" y="4110348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E</a:t>
            </a:r>
            <a:r>
              <a:rPr lang="en-AU" dirty="0"/>
              <a:t> ,  J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8A8C305-297C-D0F9-975B-A86C048E9886}"/>
              </a:ext>
            </a:extLst>
          </p:cNvPr>
          <p:cNvSpPr/>
          <p:nvPr/>
        </p:nvSpPr>
        <p:spPr>
          <a:xfrm>
            <a:off x="8421201" y="466611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E06B5BF0-ADBC-A773-84DF-14B17784BCFF}"/>
              </a:ext>
            </a:extLst>
          </p:cNvPr>
          <p:cNvCxnSpPr>
            <a:cxnSpLocks/>
            <a:stCxn id="48" idx="1"/>
            <a:endCxn id="50" idx="6"/>
          </p:cNvCxnSpPr>
          <p:nvPr/>
        </p:nvCxnSpPr>
        <p:spPr>
          <a:xfrm flipH="1">
            <a:off x="8915789" y="4295014"/>
            <a:ext cx="633252" cy="607267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455FB8D4-C823-B7A3-7BF2-D74C8C785922}"/>
              </a:ext>
            </a:extLst>
          </p:cNvPr>
          <p:cNvCxnSpPr>
            <a:cxnSpLocks/>
            <a:stCxn id="50" idx="2"/>
            <a:endCxn id="44" idx="2"/>
          </p:cNvCxnSpPr>
          <p:nvPr/>
        </p:nvCxnSpPr>
        <p:spPr>
          <a:xfrm rot="10800000">
            <a:off x="8421201" y="4295013"/>
            <a:ext cx="12700" cy="607268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4032B4FF-A809-FB9A-92A6-D289B662C962}"/>
              </a:ext>
            </a:extLst>
          </p:cNvPr>
          <p:cNvSpPr/>
          <p:nvPr/>
        </p:nvSpPr>
        <p:spPr>
          <a:xfrm>
            <a:off x="8421201" y="5268442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8AF5EC52-2CCD-84BF-13F2-67327B6C1FBF}"/>
              </a:ext>
            </a:extLst>
          </p:cNvPr>
          <p:cNvCxnSpPr>
            <a:cxnSpLocks/>
            <a:endCxn id="3" idx="6"/>
          </p:cNvCxnSpPr>
          <p:nvPr/>
        </p:nvCxnSpPr>
        <p:spPr>
          <a:xfrm flipH="1">
            <a:off x="8915789" y="4474418"/>
            <a:ext cx="1067881" cy="1030190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7F2314E-C252-0F07-BF65-AD2234AEA2C5}"/>
              </a:ext>
            </a:extLst>
          </p:cNvPr>
          <p:cNvCxnSpPr>
            <a:cxnSpLocks/>
            <a:stCxn id="3" idx="6"/>
            <a:endCxn id="54" idx="1"/>
          </p:cNvCxnSpPr>
          <p:nvPr/>
        </p:nvCxnSpPr>
        <p:spPr>
          <a:xfrm>
            <a:off x="8915789" y="5504608"/>
            <a:ext cx="652488" cy="8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DC36340E-9356-3770-CD26-EB121DA5B829}"/>
              </a:ext>
            </a:extLst>
          </p:cNvPr>
          <p:cNvSpPr txBox="1"/>
          <p:nvPr/>
        </p:nvSpPr>
        <p:spPr>
          <a:xfrm>
            <a:off x="9568277" y="5320813"/>
            <a:ext cx="2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I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16CAC835-75D4-01EE-2A39-C6E04CB9F2BC}"/>
              </a:ext>
            </a:extLst>
          </p:cNvPr>
          <p:cNvSpPr/>
          <p:nvPr/>
        </p:nvSpPr>
        <p:spPr>
          <a:xfrm>
            <a:off x="8430819" y="587570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292B941F-0F8F-B83F-59D2-658A42E39F87}"/>
              </a:ext>
            </a:extLst>
          </p:cNvPr>
          <p:cNvCxnSpPr>
            <a:cxnSpLocks/>
            <a:stCxn id="54" idx="1"/>
            <a:endCxn id="57" idx="6"/>
          </p:cNvCxnSpPr>
          <p:nvPr/>
        </p:nvCxnSpPr>
        <p:spPr>
          <a:xfrm flipH="1">
            <a:off x="8925407" y="5505479"/>
            <a:ext cx="642870" cy="606396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ontent Placeholder 2">
            <a:extLst>
              <a:ext uri="{FF2B5EF4-FFF2-40B4-BE49-F238E27FC236}">
                <a16:creationId xmlns:a16="http://schemas.microsoft.com/office/drawing/2014/main" id="{EE9F30A5-377C-AECC-1762-0B13D7429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	       Complete! All nodes found.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54AA9B4A-1668-5F07-6047-BDBB6CB159E9}"/>
              </a:ext>
            </a:extLst>
          </p:cNvPr>
          <p:cNvCxnSpPr>
            <a:cxnSpLocks/>
          </p:cNvCxnSpPr>
          <p:nvPr/>
        </p:nvCxnSpPr>
        <p:spPr>
          <a:xfrm>
            <a:off x="8124825" y="681037"/>
            <a:ext cx="0" cy="5495926"/>
          </a:xfrm>
          <a:prstGeom prst="straightConnector1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F781A9F0-28B7-5F82-D352-0BDFCC629F0E}"/>
              </a:ext>
            </a:extLst>
          </p:cNvPr>
          <p:cNvSpPr txBox="1"/>
          <p:nvPr/>
        </p:nvSpPr>
        <p:spPr>
          <a:xfrm>
            <a:off x="7807033" y="260205"/>
            <a:ext cx="605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Path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4944440-67C1-921F-605E-970EB6907431}"/>
              </a:ext>
            </a:extLst>
          </p:cNvPr>
          <p:cNvSpPr txBox="1"/>
          <p:nvPr/>
        </p:nvSpPr>
        <p:spPr>
          <a:xfrm>
            <a:off x="4284292" y="1374928"/>
            <a:ext cx="3807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Vertices: A, B, D, C, G, H, F, E, J, I</a:t>
            </a:r>
          </a:p>
          <a:p>
            <a:r>
              <a:rPr lang="en-AU" dirty="0"/>
              <a:t>Edges: AB, BD, DC, CG, GH, HF, FE, FJ, JI</a:t>
            </a:r>
          </a:p>
        </p:txBody>
      </p:sp>
    </p:spTree>
    <p:extLst>
      <p:ext uri="{BB962C8B-B14F-4D97-AF65-F5344CB8AC3E}">
        <p14:creationId xmlns:p14="http://schemas.microsoft.com/office/powerpoint/2010/main" val="20582281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Breadth First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14A89-58A7-012F-3033-2D7158A5D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Is not a path, but a queue. Remove the top each time, spill its contents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8FEA1DAE-FA4A-B967-BE4B-FAFE9DD9225C}"/>
              </a:ext>
            </a:extLst>
          </p:cNvPr>
          <p:cNvSpPr/>
          <p:nvPr/>
        </p:nvSpPr>
        <p:spPr>
          <a:xfrm>
            <a:off x="8412648" y="444871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B8F952F-BF7D-0DD8-6061-F218A2BF433A}"/>
              </a:ext>
            </a:extLst>
          </p:cNvPr>
          <p:cNvSpPr txBox="1"/>
          <p:nvPr/>
        </p:nvSpPr>
        <p:spPr>
          <a:xfrm>
            <a:off x="7868909" y="496371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576835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Breadth First Search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2A68653B-CFD4-52CC-7CEB-A5D70AE4B324}"/>
              </a:ext>
            </a:extLst>
          </p:cNvPr>
          <p:cNvSpPr/>
          <p:nvPr/>
        </p:nvSpPr>
        <p:spPr>
          <a:xfrm>
            <a:off x="8412648" y="46037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131975-2AC4-062B-1B03-840DB7C29296}"/>
              </a:ext>
            </a:extLst>
          </p:cNvPr>
          <p:cNvSpPr txBox="1"/>
          <p:nvPr/>
        </p:nvSpPr>
        <p:spPr>
          <a:xfrm>
            <a:off x="7868909" y="496371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5DD057C-C218-E2BB-D371-5D6DC169630D}"/>
              </a:ext>
            </a:extLst>
          </p:cNvPr>
          <p:cNvSpPr/>
          <p:nvPr/>
        </p:nvSpPr>
        <p:spPr>
          <a:xfrm>
            <a:off x="9635930" y="46037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097AE3E-D9FC-A545-0023-4102E8BAD4BB}"/>
              </a:ext>
            </a:extLst>
          </p:cNvPr>
          <p:cNvSpPr/>
          <p:nvPr/>
        </p:nvSpPr>
        <p:spPr>
          <a:xfrm>
            <a:off x="9635930" y="1030193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BA137CE-E698-E1E9-3641-AC12F15010A8}"/>
              </a:ext>
            </a:extLst>
          </p:cNvPr>
          <p:cNvSpPr/>
          <p:nvPr/>
        </p:nvSpPr>
        <p:spPr>
          <a:xfrm>
            <a:off x="9635930" y="160000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E0DB9A-5122-B20F-C2CD-2DD48EAEF6BB}"/>
              </a:ext>
            </a:extLst>
          </p:cNvPr>
          <p:cNvSpPr txBox="1"/>
          <p:nvPr/>
        </p:nvSpPr>
        <p:spPr>
          <a:xfrm>
            <a:off x="9141342" y="496371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1C71AB4-1377-E945-61B4-FACD25A0C0B4}"/>
              </a:ext>
            </a:extLst>
          </p:cNvPr>
          <p:cNvCxnSpPr>
            <a:cxnSpLocks/>
          </p:cNvCxnSpPr>
          <p:nvPr/>
        </p:nvCxnSpPr>
        <p:spPr>
          <a:xfrm flipH="1">
            <a:off x="10248900" y="695325"/>
            <a:ext cx="33337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B3314359-5A22-EC2C-7B87-E0B418B7B12C}"/>
              </a:ext>
            </a:extLst>
          </p:cNvPr>
          <p:cNvSpPr txBox="1"/>
          <p:nvPr/>
        </p:nvSpPr>
        <p:spPr>
          <a:xfrm>
            <a:off x="10582275" y="510659"/>
            <a:ext cx="1397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top of queue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B05FAC1-4E3E-A350-04CB-D2B3D3D898C8}"/>
              </a:ext>
            </a:extLst>
          </p:cNvPr>
          <p:cNvSpPr txBox="1"/>
          <p:nvPr/>
        </p:nvSpPr>
        <p:spPr>
          <a:xfrm>
            <a:off x="8277225" y="3209624"/>
            <a:ext cx="24695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We will now repeat this</a:t>
            </a:r>
          </a:p>
          <a:p>
            <a:r>
              <a:rPr lang="en-AU" dirty="0"/>
              <a:t>process with B, as it is at</a:t>
            </a:r>
            <a:br>
              <a:rPr lang="en-AU" dirty="0"/>
            </a:br>
            <a:r>
              <a:rPr lang="en-AU" dirty="0"/>
              <a:t>the top of the queue.</a:t>
            </a:r>
          </a:p>
        </p:txBody>
      </p:sp>
    </p:spTree>
    <p:extLst>
      <p:ext uri="{BB962C8B-B14F-4D97-AF65-F5344CB8AC3E}">
        <p14:creationId xmlns:p14="http://schemas.microsoft.com/office/powerpoint/2010/main" val="7651325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Breadth First Search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2A68653B-CFD4-52CC-7CEB-A5D70AE4B324}"/>
              </a:ext>
            </a:extLst>
          </p:cNvPr>
          <p:cNvSpPr/>
          <p:nvPr/>
        </p:nvSpPr>
        <p:spPr>
          <a:xfrm>
            <a:off x="8412648" y="46037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131975-2AC4-062B-1B03-840DB7C29296}"/>
              </a:ext>
            </a:extLst>
          </p:cNvPr>
          <p:cNvSpPr txBox="1"/>
          <p:nvPr/>
        </p:nvSpPr>
        <p:spPr>
          <a:xfrm>
            <a:off x="7868909" y="496371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5DD057C-C218-E2BB-D371-5D6DC169630D}"/>
              </a:ext>
            </a:extLst>
          </p:cNvPr>
          <p:cNvSpPr/>
          <p:nvPr/>
        </p:nvSpPr>
        <p:spPr>
          <a:xfrm>
            <a:off x="9635930" y="46037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097AE3E-D9FC-A545-0023-4102E8BAD4BB}"/>
              </a:ext>
            </a:extLst>
          </p:cNvPr>
          <p:cNvSpPr/>
          <p:nvPr/>
        </p:nvSpPr>
        <p:spPr>
          <a:xfrm>
            <a:off x="9635930" y="1030193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BA137CE-E698-E1E9-3641-AC12F15010A8}"/>
              </a:ext>
            </a:extLst>
          </p:cNvPr>
          <p:cNvSpPr/>
          <p:nvPr/>
        </p:nvSpPr>
        <p:spPr>
          <a:xfrm>
            <a:off x="9635930" y="160000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E0DB9A-5122-B20F-C2CD-2DD48EAEF6BB}"/>
              </a:ext>
            </a:extLst>
          </p:cNvPr>
          <p:cNvSpPr txBox="1"/>
          <p:nvPr/>
        </p:nvSpPr>
        <p:spPr>
          <a:xfrm>
            <a:off x="9141342" y="496371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1C71AB4-1377-E945-61B4-FACD25A0C0B4}"/>
              </a:ext>
            </a:extLst>
          </p:cNvPr>
          <p:cNvCxnSpPr>
            <a:cxnSpLocks/>
          </p:cNvCxnSpPr>
          <p:nvPr/>
        </p:nvCxnSpPr>
        <p:spPr>
          <a:xfrm flipH="1">
            <a:off x="10234568" y="1317859"/>
            <a:ext cx="33337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B3314359-5A22-EC2C-7B87-E0B418B7B12C}"/>
              </a:ext>
            </a:extLst>
          </p:cNvPr>
          <p:cNvSpPr txBox="1"/>
          <p:nvPr/>
        </p:nvSpPr>
        <p:spPr>
          <a:xfrm>
            <a:off x="10567943" y="1133193"/>
            <a:ext cx="1397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top of queue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8D56AA1-9E7F-0E8A-3C18-0715281687E1}"/>
              </a:ext>
            </a:extLst>
          </p:cNvPr>
          <p:cNvSpPr/>
          <p:nvPr/>
        </p:nvSpPr>
        <p:spPr>
          <a:xfrm>
            <a:off x="8412648" y="218476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EAB97A2-2CCD-B96F-8520-EBA4F960A90D}"/>
              </a:ext>
            </a:extLst>
          </p:cNvPr>
          <p:cNvSpPr txBox="1"/>
          <p:nvPr/>
        </p:nvSpPr>
        <p:spPr>
          <a:xfrm>
            <a:off x="7868909" y="2220758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057A5F23-3B5C-6E23-2443-717F2573286E}"/>
              </a:ext>
            </a:extLst>
          </p:cNvPr>
          <p:cNvSpPr/>
          <p:nvPr/>
        </p:nvSpPr>
        <p:spPr>
          <a:xfrm>
            <a:off x="9635930" y="218476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A0D70D3-1E8A-908B-22B0-D16EF5C4DBBC}"/>
              </a:ext>
            </a:extLst>
          </p:cNvPr>
          <p:cNvSpPr txBox="1"/>
          <p:nvPr/>
        </p:nvSpPr>
        <p:spPr>
          <a:xfrm>
            <a:off x="9141342" y="2220758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438661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Breadth First Search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2A68653B-CFD4-52CC-7CEB-A5D70AE4B324}"/>
              </a:ext>
            </a:extLst>
          </p:cNvPr>
          <p:cNvSpPr/>
          <p:nvPr/>
        </p:nvSpPr>
        <p:spPr>
          <a:xfrm>
            <a:off x="8412648" y="46037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131975-2AC4-062B-1B03-840DB7C29296}"/>
              </a:ext>
            </a:extLst>
          </p:cNvPr>
          <p:cNvSpPr txBox="1"/>
          <p:nvPr/>
        </p:nvSpPr>
        <p:spPr>
          <a:xfrm>
            <a:off x="7868909" y="496371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5DD057C-C218-E2BB-D371-5D6DC169630D}"/>
              </a:ext>
            </a:extLst>
          </p:cNvPr>
          <p:cNvSpPr/>
          <p:nvPr/>
        </p:nvSpPr>
        <p:spPr>
          <a:xfrm>
            <a:off x="9635930" y="46037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097AE3E-D9FC-A545-0023-4102E8BAD4BB}"/>
              </a:ext>
            </a:extLst>
          </p:cNvPr>
          <p:cNvSpPr/>
          <p:nvPr/>
        </p:nvSpPr>
        <p:spPr>
          <a:xfrm>
            <a:off x="9635930" y="1030193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BA137CE-E698-E1E9-3641-AC12F15010A8}"/>
              </a:ext>
            </a:extLst>
          </p:cNvPr>
          <p:cNvSpPr/>
          <p:nvPr/>
        </p:nvSpPr>
        <p:spPr>
          <a:xfrm>
            <a:off x="9635930" y="160000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E0DB9A-5122-B20F-C2CD-2DD48EAEF6BB}"/>
              </a:ext>
            </a:extLst>
          </p:cNvPr>
          <p:cNvSpPr txBox="1"/>
          <p:nvPr/>
        </p:nvSpPr>
        <p:spPr>
          <a:xfrm>
            <a:off x="9141342" y="496371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1C71AB4-1377-E945-61B4-FACD25A0C0B4}"/>
              </a:ext>
            </a:extLst>
          </p:cNvPr>
          <p:cNvCxnSpPr>
            <a:cxnSpLocks/>
          </p:cNvCxnSpPr>
          <p:nvPr/>
        </p:nvCxnSpPr>
        <p:spPr>
          <a:xfrm flipH="1">
            <a:off x="10234568" y="1852411"/>
            <a:ext cx="33337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B3314359-5A22-EC2C-7B87-E0B418B7B12C}"/>
              </a:ext>
            </a:extLst>
          </p:cNvPr>
          <p:cNvSpPr txBox="1"/>
          <p:nvPr/>
        </p:nvSpPr>
        <p:spPr>
          <a:xfrm>
            <a:off x="10567943" y="1667745"/>
            <a:ext cx="1397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top of queue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8D56AA1-9E7F-0E8A-3C18-0715281687E1}"/>
              </a:ext>
            </a:extLst>
          </p:cNvPr>
          <p:cNvSpPr/>
          <p:nvPr/>
        </p:nvSpPr>
        <p:spPr>
          <a:xfrm>
            <a:off x="8412648" y="218476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EAB97A2-2CCD-B96F-8520-EBA4F960A90D}"/>
              </a:ext>
            </a:extLst>
          </p:cNvPr>
          <p:cNvSpPr txBox="1"/>
          <p:nvPr/>
        </p:nvSpPr>
        <p:spPr>
          <a:xfrm>
            <a:off x="7868909" y="2220758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057A5F23-3B5C-6E23-2443-717F2573286E}"/>
              </a:ext>
            </a:extLst>
          </p:cNvPr>
          <p:cNvSpPr/>
          <p:nvPr/>
        </p:nvSpPr>
        <p:spPr>
          <a:xfrm>
            <a:off x="9635930" y="218476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A0D70D3-1E8A-908B-22B0-D16EF5C4DBBC}"/>
              </a:ext>
            </a:extLst>
          </p:cNvPr>
          <p:cNvSpPr txBox="1"/>
          <p:nvPr/>
        </p:nvSpPr>
        <p:spPr>
          <a:xfrm>
            <a:off x="9141342" y="2220758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EE03B49F-7F77-7DD7-1312-507E2F272ED2}"/>
              </a:ext>
            </a:extLst>
          </p:cNvPr>
          <p:cNvSpPr/>
          <p:nvPr/>
        </p:nvSpPr>
        <p:spPr>
          <a:xfrm>
            <a:off x="8412648" y="275279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EB14780-DA4E-DF23-D2D9-E07F8B464986}"/>
              </a:ext>
            </a:extLst>
          </p:cNvPr>
          <p:cNvSpPr txBox="1"/>
          <p:nvPr/>
        </p:nvSpPr>
        <p:spPr>
          <a:xfrm>
            <a:off x="7868909" y="2788792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835E047D-1332-DE43-524B-46123C62DB2F}"/>
              </a:ext>
            </a:extLst>
          </p:cNvPr>
          <p:cNvSpPr/>
          <p:nvPr/>
        </p:nvSpPr>
        <p:spPr>
          <a:xfrm>
            <a:off x="9635930" y="275279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E1458B7-54C0-4990-E2AB-EDB08B1D9176}"/>
              </a:ext>
            </a:extLst>
          </p:cNvPr>
          <p:cNvSpPr txBox="1"/>
          <p:nvPr/>
        </p:nvSpPr>
        <p:spPr>
          <a:xfrm>
            <a:off x="9141342" y="2788792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82847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Depth First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14A89-58A7-012F-3033-2D7158A5D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“Tunnel vision” – can only see what is right in front of it.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11320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Breadth First Search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2A68653B-CFD4-52CC-7CEB-A5D70AE4B324}"/>
              </a:ext>
            </a:extLst>
          </p:cNvPr>
          <p:cNvSpPr/>
          <p:nvPr/>
        </p:nvSpPr>
        <p:spPr>
          <a:xfrm>
            <a:off x="8412648" y="46037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131975-2AC4-062B-1B03-840DB7C29296}"/>
              </a:ext>
            </a:extLst>
          </p:cNvPr>
          <p:cNvSpPr txBox="1"/>
          <p:nvPr/>
        </p:nvSpPr>
        <p:spPr>
          <a:xfrm>
            <a:off x="7868909" y="496371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5DD057C-C218-E2BB-D371-5D6DC169630D}"/>
              </a:ext>
            </a:extLst>
          </p:cNvPr>
          <p:cNvSpPr/>
          <p:nvPr/>
        </p:nvSpPr>
        <p:spPr>
          <a:xfrm>
            <a:off x="9635930" y="46037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097AE3E-D9FC-A545-0023-4102E8BAD4BB}"/>
              </a:ext>
            </a:extLst>
          </p:cNvPr>
          <p:cNvSpPr/>
          <p:nvPr/>
        </p:nvSpPr>
        <p:spPr>
          <a:xfrm>
            <a:off x="9635930" y="1030193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BA137CE-E698-E1E9-3641-AC12F15010A8}"/>
              </a:ext>
            </a:extLst>
          </p:cNvPr>
          <p:cNvSpPr/>
          <p:nvPr/>
        </p:nvSpPr>
        <p:spPr>
          <a:xfrm>
            <a:off x="9635930" y="160000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E0DB9A-5122-B20F-C2CD-2DD48EAEF6BB}"/>
              </a:ext>
            </a:extLst>
          </p:cNvPr>
          <p:cNvSpPr txBox="1"/>
          <p:nvPr/>
        </p:nvSpPr>
        <p:spPr>
          <a:xfrm>
            <a:off x="9141342" y="496371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1C71AB4-1377-E945-61B4-FACD25A0C0B4}"/>
              </a:ext>
            </a:extLst>
          </p:cNvPr>
          <p:cNvCxnSpPr>
            <a:cxnSpLocks/>
          </p:cNvCxnSpPr>
          <p:nvPr/>
        </p:nvCxnSpPr>
        <p:spPr>
          <a:xfrm flipH="1">
            <a:off x="10260989" y="2405424"/>
            <a:ext cx="33337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B3314359-5A22-EC2C-7B87-E0B418B7B12C}"/>
              </a:ext>
            </a:extLst>
          </p:cNvPr>
          <p:cNvSpPr txBox="1"/>
          <p:nvPr/>
        </p:nvSpPr>
        <p:spPr>
          <a:xfrm>
            <a:off x="10594364" y="2220758"/>
            <a:ext cx="1397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top of queue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8D56AA1-9E7F-0E8A-3C18-0715281687E1}"/>
              </a:ext>
            </a:extLst>
          </p:cNvPr>
          <p:cNvSpPr/>
          <p:nvPr/>
        </p:nvSpPr>
        <p:spPr>
          <a:xfrm>
            <a:off x="8412648" y="218476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EAB97A2-2CCD-B96F-8520-EBA4F960A90D}"/>
              </a:ext>
            </a:extLst>
          </p:cNvPr>
          <p:cNvSpPr txBox="1"/>
          <p:nvPr/>
        </p:nvSpPr>
        <p:spPr>
          <a:xfrm>
            <a:off x="7868909" y="2220758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057A5F23-3B5C-6E23-2443-717F2573286E}"/>
              </a:ext>
            </a:extLst>
          </p:cNvPr>
          <p:cNvSpPr/>
          <p:nvPr/>
        </p:nvSpPr>
        <p:spPr>
          <a:xfrm>
            <a:off x="9635930" y="218476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A0D70D3-1E8A-908B-22B0-D16EF5C4DBBC}"/>
              </a:ext>
            </a:extLst>
          </p:cNvPr>
          <p:cNvSpPr txBox="1"/>
          <p:nvPr/>
        </p:nvSpPr>
        <p:spPr>
          <a:xfrm>
            <a:off x="9141342" y="2220758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EE03B49F-7F77-7DD7-1312-507E2F272ED2}"/>
              </a:ext>
            </a:extLst>
          </p:cNvPr>
          <p:cNvSpPr/>
          <p:nvPr/>
        </p:nvSpPr>
        <p:spPr>
          <a:xfrm>
            <a:off x="8412648" y="275279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EB14780-DA4E-DF23-D2D9-E07F8B464986}"/>
              </a:ext>
            </a:extLst>
          </p:cNvPr>
          <p:cNvSpPr txBox="1"/>
          <p:nvPr/>
        </p:nvSpPr>
        <p:spPr>
          <a:xfrm>
            <a:off x="7868909" y="2788792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835E047D-1332-DE43-524B-46123C62DB2F}"/>
              </a:ext>
            </a:extLst>
          </p:cNvPr>
          <p:cNvSpPr/>
          <p:nvPr/>
        </p:nvSpPr>
        <p:spPr>
          <a:xfrm>
            <a:off x="9635930" y="275279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E1458B7-54C0-4990-E2AB-EDB08B1D9176}"/>
              </a:ext>
            </a:extLst>
          </p:cNvPr>
          <p:cNvSpPr txBox="1"/>
          <p:nvPr/>
        </p:nvSpPr>
        <p:spPr>
          <a:xfrm>
            <a:off x="9141342" y="2788792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9C056623-D1AD-271E-C900-A735DE360DEF}"/>
              </a:ext>
            </a:extLst>
          </p:cNvPr>
          <p:cNvSpPr/>
          <p:nvPr/>
        </p:nvSpPr>
        <p:spPr>
          <a:xfrm>
            <a:off x="8412648" y="330415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F040F6C-300B-D6BE-F9BD-B377EC149EC2}"/>
              </a:ext>
            </a:extLst>
          </p:cNvPr>
          <p:cNvSpPr txBox="1"/>
          <p:nvPr/>
        </p:nvSpPr>
        <p:spPr>
          <a:xfrm>
            <a:off x="7865235" y="3355659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7FE24D5-414B-91D4-E172-E1C3FE6BE98C}"/>
              </a:ext>
            </a:extLst>
          </p:cNvPr>
          <p:cNvSpPr txBox="1"/>
          <p:nvPr/>
        </p:nvSpPr>
        <p:spPr>
          <a:xfrm>
            <a:off x="7937390" y="4636257"/>
            <a:ext cx="2951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D doesn’t yield anything new.</a:t>
            </a:r>
          </a:p>
          <a:p>
            <a:r>
              <a:rPr lang="en-AU" dirty="0"/>
              <a:t>We keep going.</a:t>
            </a:r>
          </a:p>
        </p:txBody>
      </p:sp>
    </p:spTree>
    <p:extLst>
      <p:ext uri="{BB962C8B-B14F-4D97-AF65-F5344CB8AC3E}">
        <p14:creationId xmlns:p14="http://schemas.microsoft.com/office/powerpoint/2010/main" val="2166101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Breadth First Search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2A68653B-CFD4-52CC-7CEB-A5D70AE4B324}"/>
              </a:ext>
            </a:extLst>
          </p:cNvPr>
          <p:cNvSpPr/>
          <p:nvPr/>
        </p:nvSpPr>
        <p:spPr>
          <a:xfrm>
            <a:off x="8412648" y="46037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131975-2AC4-062B-1B03-840DB7C29296}"/>
              </a:ext>
            </a:extLst>
          </p:cNvPr>
          <p:cNvSpPr txBox="1"/>
          <p:nvPr/>
        </p:nvSpPr>
        <p:spPr>
          <a:xfrm>
            <a:off x="7868909" y="496371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5DD057C-C218-E2BB-D371-5D6DC169630D}"/>
              </a:ext>
            </a:extLst>
          </p:cNvPr>
          <p:cNvSpPr/>
          <p:nvPr/>
        </p:nvSpPr>
        <p:spPr>
          <a:xfrm>
            <a:off x="9635930" y="46037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097AE3E-D9FC-A545-0023-4102E8BAD4BB}"/>
              </a:ext>
            </a:extLst>
          </p:cNvPr>
          <p:cNvSpPr/>
          <p:nvPr/>
        </p:nvSpPr>
        <p:spPr>
          <a:xfrm>
            <a:off x="9635930" y="1030193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BA137CE-E698-E1E9-3641-AC12F15010A8}"/>
              </a:ext>
            </a:extLst>
          </p:cNvPr>
          <p:cNvSpPr/>
          <p:nvPr/>
        </p:nvSpPr>
        <p:spPr>
          <a:xfrm>
            <a:off x="9635930" y="160000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E0DB9A-5122-B20F-C2CD-2DD48EAEF6BB}"/>
              </a:ext>
            </a:extLst>
          </p:cNvPr>
          <p:cNvSpPr txBox="1"/>
          <p:nvPr/>
        </p:nvSpPr>
        <p:spPr>
          <a:xfrm>
            <a:off x="9141342" y="496371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1C71AB4-1377-E945-61B4-FACD25A0C0B4}"/>
              </a:ext>
            </a:extLst>
          </p:cNvPr>
          <p:cNvCxnSpPr>
            <a:cxnSpLocks/>
          </p:cNvCxnSpPr>
          <p:nvPr/>
        </p:nvCxnSpPr>
        <p:spPr>
          <a:xfrm flipH="1">
            <a:off x="10236538" y="3007341"/>
            <a:ext cx="33337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B3314359-5A22-EC2C-7B87-E0B418B7B12C}"/>
              </a:ext>
            </a:extLst>
          </p:cNvPr>
          <p:cNvSpPr txBox="1"/>
          <p:nvPr/>
        </p:nvSpPr>
        <p:spPr>
          <a:xfrm>
            <a:off x="10569913" y="2822675"/>
            <a:ext cx="1397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top of queue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8D56AA1-9E7F-0E8A-3C18-0715281687E1}"/>
              </a:ext>
            </a:extLst>
          </p:cNvPr>
          <p:cNvSpPr/>
          <p:nvPr/>
        </p:nvSpPr>
        <p:spPr>
          <a:xfrm>
            <a:off x="8412648" y="218476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EAB97A2-2CCD-B96F-8520-EBA4F960A90D}"/>
              </a:ext>
            </a:extLst>
          </p:cNvPr>
          <p:cNvSpPr txBox="1"/>
          <p:nvPr/>
        </p:nvSpPr>
        <p:spPr>
          <a:xfrm>
            <a:off x="7868909" y="2220758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057A5F23-3B5C-6E23-2443-717F2573286E}"/>
              </a:ext>
            </a:extLst>
          </p:cNvPr>
          <p:cNvSpPr/>
          <p:nvPr/>
        </p:nvSpPr>
        <p:spPr>
          <a:xfrm>
            <a:off x="9635930" y="218476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A0D70D3-1E8A-908B-22B0-D16EF5C4DBBC}"/>
              </a:ext>
            </a:extLst>
          </p:cNvPr>
          <p:cNvSpPr txBox="1"/>
          <p:nvPr/>
        </p:nvSpPr>
        <p:spPr>
          <a:xfrm>
            <a:off x="9141342" y="2220758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EE03B49F-7F77-7DD7-1312-507E2F272ED2}"/>
              </a:ext>
            </a:extLst>
          </p:cNvPr>
          <p:cNvSpPr/>
          <p:nvPr/>
        </p:nvSpPr>
        <p:spPr>
          <a:xfrm>
            <a:off x="8412648" y="275279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EB14780-DA4E-DF23-D2D9-E07F8B464986}"/>
              </a:ext>
            </a:extLst>
          </p:cNvPr>
          <p:cNvSpPr txBox="1"/>
          <p:nvPr/>
        </p:nvSpPr>
        <p:spPr>
          <a:xfrm>
            <a:off x="7868909" y="2788792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835E047D-1332-DE43-524B-46123C62DB2F}"/>
              </a:ext>
            </a:extLst>
          </p:cNvPr>
          <p:cNvSpPr/>
          <p:nvPr/>
        </p:nvSpPr>
        <p:spPr>
          <a:xfrm>
            <a:off x="9635930" y="275279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E1458B7-54C0-4990-E2AB-EDB08B1D9176}"/>
              </a:ext>
            </a:extLst>
          </p:cNvPr>
          <p:cNvSpPr txBox="1"/>
          <p:nvPr/>
        </p:nvSpPr>
        <p:spPr>
          <a:xfrm>
            <a:off x="9141342" y="2788792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9C056623-D1AD-271E-C900-A735DE360DEF}"/>
              </a:ext>
            </a:extLst>
          </p:cNvPr>
          <p:cNvSpPr/>
          <p:nvPr/>
        </p:nvSpPr>
        <p:spPr>
          <a:xfrm>
            <a:off x="8408974" y="330415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F040F6C-300B-D6BE-F9BD-B377EC149EC2}"/>
              </a:ext>
            </a:extLst>
          </p:cNvPr>
          <p:cNvSpPr txBox="1"/>
          <p:nvPr/>
        </p:nvSpPr>
        <p:spPr>
          <a:xfrm>
            <a:off x="7865235" y="3355659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6A6124BB-5DC9-DC39-D0CD-ED105ACCF233}"/>
              </a:ext>
            </a:extLst>
          </p:cNvPr>
          <p:cNvSpPr/>
          <p:nvPr/>
        </p:nvSpPr>
        <p:spPr>
          <a:xfrm>
            <a:off x="8408974" y="3867926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48C400E-11D2-D8F1-B0B7-626140451F53}"/>
              </a:ext>
            </a:extLst>
          </p:cNvPr>
          <p:cNvSpPr txBox="1"/>
          <p:nvPr/>
        </p:nvSpPr>
        <p:spPr>
          <a:xfrm>
            <a:off x="7865235" y="3903919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98892D62-C6FD-2601-159E-01C315EA0BD8}"/>
              </a:ext>
            </a:extLst>
          </p:cNvPr>
          <p:cNvSpPr/>
          <p:nvPr/>
        </p:nvSpPr>
        <p:spPr>
          <a:xfrm>
            <a:off x="9632256" y="3867926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5BF1675-CF70-8B9D-293C-030B7955CE6D}"/>
              </a:ext>
            </a:extLst>
          </p:cNvPr>
          <p:cNvSpPr txBox="1"/>
          <p:nvPr/>
        </p:nvSpPr>
        <p:spPr>
          <a:xfrm>
            <a:off x="9137668" y="3903919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832713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Breadth First Search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2A68653B-CFD4-52CC-7CEB-A5D70AE4B324}"/>
              </a:ext>
            </a:extLst>
          </p:cNvPr>
          <p:cNvSpPr/>
          <p:nvPr/>
        </p:nvSpPr>
        <p:spPr>
          <a:xfrm>
            <a:off x="8412648" y="46037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131975-2AC4-062B-1B03-840DB7C29296}"/>
              </a:ext>
            </a:extLst>
          </p:cNvPr>
          <p:cNvSpPr txBox="1"/>
          <p:nvPr/>
        </p:nvSpPr>
        <p:spPr>
          <a:xfrm>
            <a:off x="7868909" y="496371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5DD057C-C218-E2BB-D371-5D6DC169630D}"/>
              </a:ext>
            </a:extLst>
          </p:cNvPr>
          <p:cNvSpPr/>
          <p:nvPr/>
        </p:nvSpPr>
        <p:spPr>
          <a:xfrm>
            <a:off x="9635930" y="46037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097AE3E-D9FC-A545-0023-4102E8BAD4BB}"/>
              </a:ext>
            </a:extLst>
          </p:cNvPr>
          <p:cNvSpPr/>
          <p:nvPr/>
        </p:nvSpPr>
        <p:spPr>
          <a:xfrm>
            <a:off x="9635930" y="1030193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BA137CE-E698-E1E9-3641-AC12F15010A8}"/>
              </a:ext>
            </a:extLst>
          </p:cNvPr>
          <p:cNvSpPr/>
          <p:nvPr/>
        </p:nvSpPr>
        <p:spPr>
          <a:xfrm>
            <a:off x="9635930" y="160000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E0DB9A-5122-B20F-C2CD-2DD48EAEF6BB}"/>
              </a:ext>
            </a:extLst>
          </p:cNvPr>
          <p:cNvSpPr txBox="1"/>
          <p:nvPr/>
        </p:nvSpPr>
        <p:spPr>
          <a:xfrm>
            <a:off x="9141342" y="496371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1C71AB4-1377-E945-61B4-FACD25A0C0B4}"/>
              </a:ext>
            </a:extLst>
          </p:cNvPr>
          <p:cNvCxnSpPr>
            <a:cxnSpLocks/>
          </p:cNvCxnSpPr>
          <p:nvPr/>
        </p:nvCxnSpPr>
        <p:spPr>
          <a:xfrm flipH="1">
            <a:off x="10218536" y="4067502"/>
            <a:ext cx="33337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B3314359-5A22-EC2C-7B87-E0B418B7B12C}"/>
              </a:ext>
            </a:extLst>
          </p:cNvPr>
          <p:cNvSpPr txBox="1"/>
          <p:nvPr/>
        </p:nvSpPr>
        <p:spPr>
          <a:xfrm>
            <a:off x="10551911" y="3882836"/>
            <a:ext cx="1397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top of queue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8D56AA1-9E7F-0E8A-3C18-0715281687E1}"/>
              </a:ext>
            </a:extLst>
          </p:cNvPr>
          <p:cNvSpPr/>
          <p:nvPr/>
        </p:nvSpPr>
        <p:spPr>
          <a:xfrm>
            <a:off x="8412648" y="218476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EAB97A2-2CCD-B96F-8520-EBA4F960A90D}"/>
              </a:ext>
            </a:extLst>
          </p:cNvPr>
          <p:cNvSpPr txBox="1"/>
          <p:nvPr/>
        </p:nvSpPr>
        <p:spPr>
          <a:xfrm>
            <a:off x="7868909" y="2220758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057A5F23-3B5C-6E23-2443-717F2573286E}"/>
              </a:ext>
            </a:extLst>
          </p:cNvPr>
          <p:cNvSpPr/>
          <p:nvPr/>
        </p:nvSpPr>
        <p:spPr>
          <a:xfrm>
            <a:off x="9635930" y="218476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A0D70D3-1E8A-908B-22B0-D16EF5C4DBBC}"/>
              </a:ext>
            </a:extLst>
          </p:cNvPr>
          <p:cNvSpPr txBox="1"/>
          <p:nvPr/>
        </p:nvSpPr>
        <p:spPr>
          <a:xfrm>
            <a:off x="9141342" y="2220758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EE03B49F-7F77-7DD7-1312-507E2F272ED2}"/>
              </a:ext>
            </a:extLst>
          </p:cNvPr>
          <p:cNvSpPr/>
          <p:nvPr/>
        </p:nvSpPr>
        <p:spPr>
          <a:xfrm>
            <a:off x="8412648" y="275279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EB14780-DA4E-DF23-D2D9-E07F8B464986}"/>
              </a:ext>
            </a:extLst>
          </p:cNvPr>
          <p:cNvSpPr txBox="1"/>
          <p:nvPr/>
        </p:nvSpPr>
        <p:spPr>
          <a:xfrm>
            <a:off x="7868909" y="2788792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835E047D-1332-DE43-524B-46123C62DB2F}"/>
              </a:ext>
            </a:extLst>
          </p:cNvPr>
          <p:cNvSpPr/>
          <p:nvPr/>
        </p:nvSpPr>
        <p:spPr>
          <a:xfrm>
            <a:off x="9635930" y="275279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E1458B7-54C0-4990-E2AB-EDB08B1D9176}"/>
              </a:ext>
            </a:extLst>
          </p:cNvPr>
          <p:cNvSpPr txBox="1"/>
          <p:nvPr/>
        </p:nvSpPr>
        <p:spPr>
          <a:xfrm>
            <a:off x="9141342" y="2788792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9C056623-D1AD-271E-C900-A735DE360DEF}"/>
              </a:ext>
            </a:extLst>
          </p:cNvPr>
          <p:cNvSpPr/>
          <p:nvPr/>
        </p:nvSpPr>
        <p:spPr>
          <a:xfrm>
            <a:off x="8408974" y="330415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F040F6C-300B-D6BE-F9BD-B377EC149EC2}"/>
              </a:ext>
            </a:extLst>
          </p:cNvPr>
          <p:cNvSpPr txBox="1"/>
          <p:nvPr/>
        </p:nvSpPr>
        <p:spPr>
          <a:xfrm>
            <a:off x="7865235" y="3355659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6A6124BB-5DC9-DC39-D0CD-ED105ACCF233}"/>
              </a:ext>
            </a:extLst>
          </p:cNvPr>
          <p:cNvSpPr/>
          <p:nvPr/>
        </p:nvSpPr>
        <p:spPr>
          <a:xfrm>
            <a:off x="8408974" y="3867926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48C400E-11D2-D8F1-B0B7-626140451F53}"/>
              </a:ext>
            </a:extLst>
          </p:cNvPr>
          <p:cNvSpPr txBox="1"/>
          <p:nvPr/>
        </p:nvSpPr>
        <p:spPr>
          <a:xfrm>
            <a:off x="7865235" y="3903919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98892D62-C6FD-2601-159E-01C315EA0BD8}"/>
              </a:ext>
            </a:extLst>
          </p:cNvPr>
          <p:cNvSpPr/>
          <p:nvPr/>
        </p:nvSpPr>
        <p:spPr>
          <a:xfrm>
            <a:off x="9632256" y="3867926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5BF1675-CF70-8B9D-293C-030B7955CE6D}"/>
              </a:ext>
            </a:extLst>
          </p:cNvPr>
          <p:cNvSpPr txBox="1"/>
          <p:nvPr/>
        </p:nvSpPr>
        <p:spPr>
          <a:xfrm>
            <a:off x="9137668" y="3903919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3D5F8B5-A7EB-9438-9734-3A767EF73E41}"/>
              </a:ext>
            </a:extLst>
          </p:cNvPr>
          <p:cNvSpPr/>
          <p:nvPr/>
        </p:nvSpPr>
        <p:spPr>
          <a:xfrm>
            <a:off x="8408974" y="4416186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BEB9A98-A7FE-97D6-2589-FA62F0C5CB22}"/>
              </a:ext>
            </a:extLst>
          </p:cNvPr>
          <p:cNvSpPr txBox="1"/>
          <p:nvPr/>
        </p:nvSpPr>
        <p:spPr>
          <a:xfrm>
            <a:off x="7865235" y="4452179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CFC99D5D-BE4B-D757-93BA-DC618713371A}"/>
              </a:ext>
            </a:extLst>
          </p:cNvPr>
          <p:cNvSpPr/>
          <p:nvPr/>
        </p:nvSpPr>
        <p:spPr>
          <a:xfrm>
            <a:off x="9632256" y="4416186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DD96869-4739-188D-919C-63F942A99EEF}"/>
              </a:ext>
            </a:extLst>
          </p:cNvPr>
          <p:cNvSpPr/>
          <p:nvPr/>
        </p:nvSpPr>
        <p:spPr>
          <a:xfrm>
            <a:off x="9632256" y="4986001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107387D-788A-FAD3-AA3C-D676C69390F2}"/>
              </a:ext>
            </a:extLst>
          </p:cNvPr>
          <p:cNvSpPr txBox="1"/>
          <p:nvPr/>
        </p:nvSpPr>
        <p:spPr>
          <a:xfrm>
            <a:off x="9137668" y="4452179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699952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Breadth First Search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2A68653B-CFD4-52CC-7CEB-A5D70AE4B324}"/>
              </a:ext>
            </a:extLst>
          </p:cNvPr>
          <p:cNvSpPr/>
          <p:nvPr/>
        </p:nvSpPr>
        <p:spPr>
          <a:xfrm>
            <a:off x="8412648" y="46037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131975-2AC4-062B-1B03-840DB7C29296}"/>
              </a:ext>
            </a:extLst>
          </p:cNvPr>
          <p:cNvSpPr txBox="1"/>
          <p:nvPr/>
        </p:nvSpPr>
        <p:spPr>
          <a:xfrm>
            <a:off x="7868909" y="496371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5DD057C-C218-E2BB-D371-5D6DC169630D}"/>
              </a:ext>
            </a:extLst>
          </p:cNvPr>
          <p:cNvSpPr/>
          <p:nvPr/>
        </p:nvSpPr>
        <p:spPr>
          <a:xfrm>
            <a:off x="9635930" y="46037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097AE3E-D9FC-A545-0023-4102E8BAD4BB}"/>
              </a:ext>
            </a:extLst>
          </p:cNvPr>
          <p:cNvSpPr/>
          <p:nvPr/>
        </p:nvSpPr>
        <p:spPr>
          <a:xfrm>
            <a:off x="9635930" y="1030193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BA137CE-E698-E1E9-3641-AC12F15010A8}"/>
              </a:ext>
            </a:extLst>
          </p:cNvPr>
          <p:cNvSpPr/>
          <p:nvPr/>
        </p:nvSpPr>
        <p:spPr>
          <a:xfrm>
            <a:off x="9635930" y="160000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E0DB9A-5122-B20F-C2CD-2DD48EAEF6BB}"/>
              </a:ext>
            </a:extLst>
          </p:cNvPr>
          <p:cNvSpPr txBox="1"/>
          <p:nvPr/>
        </p:nvSpPr>
        <p:spPr>
          <a:xfrm>
            <a:off x="9141342" y="496371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1C71AB4-1377-E945-61B4-FACD25A0C0B4}"/>
              </a:ext>
            </a:extLst>
          </p:cNvPr>
          <p:cNvCxnSpPr>
            <a:cxnSpLocks/>
          </p:cNvCxnSpPr>
          <p:nvPr/>
        </p:nvCxnSpPr>
        <p:spPr>
          <a:xfrm flipH="1">
            <a:off x="10199486" y="4636845"/>
            <a:ext cx="333375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B3314359-5A22-EC2C-7B87-E0B418B7B12C}"/>
              </a:ext>
            </a:extLst>
          </p:cNvPr>
          <p:cNvSpPr txBox="1"/>
          <p:nvPr/>
        </p:nvSpPr>
        <p:spPr>
          <a:xfrm>
            <a:off x="10532861" y="4452179"/>
            <a:ext cx="1397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top of queue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8D56AA1-9E7F-0E8A-3C18-0715281687E1}"/>
              </a:ext>
            </a:extLst>
          </p:cNvPr>
          <p:cNvSpPr/>
          <p:nvPr/>
        </p:nvSpPr>
        <p:spPr>
          <a:xfrm>
            <a:off x="8412648" y="218476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EAB97A2-2CCD-B96F-8520-EBA4F960A90D}"/>
              </a:ext>
            </a:extLst>
          </p:cNvPr>
          <p:cNvSpPr txBox="1"/>
          <p:nvPr/>
        </p:nvSpPr>
        <p:spPr>
          <a:xfrm>
            <a:off x="7868909" y="2220758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057A5F23-3B5C-6E23-2443-717F2573286E}"/>
              </a:ext>
            </a:extLst>
          </p:cNvPr>
          <p:cNvSpPr/>
          <p:nvPr/>
        </p:nvSpPr>
        <p:spPr>
          <a:xfrm>
            <a:off x="9635930" y="218476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A0D70D3-1E8A-908B-22B0-D16EF5C4DBBC}"/>
              </a:ext>
            </a:extLst>
          </p:cNvPr>
          <p:cNvSpPr txBox="1"/>
          <p:nvPr/>
        </p:nvSpPr>
        <p:spPr>
          <a:xfrm>
            <a:off x="9141342" y="2220758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EE03B49F-7F77-7DD7-1312-507E2F272ED2}"/>
              </a:ext>
            </a:extLst>
          </p:cNvPr>
          <p:cNvSpPr/>
          <p:nvPr/>
        </p:nvSpPr>
        <p:spPr>
          <a:xfrm>
            <a:off x="8412648" y="275279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EB14780-DA4E-DF23-D2D9-E07F8B464986}"/>
              </a:ext>
            </a:extLst>
          </p:cNvPr>
          <p:cNvSpPr txBox="1"/>
          <p:nvPr/>
        </p:nvSpPr>
        <p:spPr>
          <a:xfrm>
            <a:off x="7868909" y="2788792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835E047D-1332-DE43-524B-46123C62DB2F}"/>
              </a:ext>
            </a:extLst>
          </p:cNvPr>
          <p:cNvSpPr/>
          <p:nvPr/>
        </p:nvSpPr>
        <p:spPr>
          <a:xfrm>
            <a:off x="9635930" y="275279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E1458B7-54C0-4990-E2AB-EDB08B1D9176}"/>
              </a:ext>
            </a:extLst>
          </p:cNvPr>
          <p:cNvSpPr txBox="1"/>
          <p:nvPr/>
        </p:nvSpPr>
        <p:spPr>
          <a:xfrm>
            <a:off x="9141342" y="2788792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9C056623-D1AD-271E-C900-A735DE360DEF}"/>
              </a:ext>
            </a:extLst>
          </p:cNvPr>
          <p:cNvSpPr/>
          <p:nvPr/>
        </p:nvSpPr>
        <p:spPr>
          <a:xfrm>
            <a:off x="8408974" y="330415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F040F6C-300B-D6BE-F9BD-B377EC149EC2}"/>
              </a:ext>
            </a:extLst>
          </p:cNvPr>
          <p:cNvSpPr txBox="1"/>
          <p:nvPr/>
        </p:nvSpPr>
        <p:spPr>
          <a:xfrm>
            <a:off x="7865235" y="3355659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6A6124BB-5DC9-DC39-D0CD-ED105ACCF233}"/>
              </a:ext>
            </a:extLst>
          </p:cNvPr>
          <p:cNvSpPr/>
          <p:nvPr/>
        </p:nvSpPr>
        <p:spPr>
          <a:xfrm>
            <a:off x="8408974" y="3867926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48C400E-11D2-D8F1-B0B7-626140451F53}"/>
              </a:ext>
            </a:extLst>
          </p:cNvPr>
          <p:cNvSpPr txBox="1"/>
          <p:nvPr/>
        </p:nvSpPr>
        <p:spPr>
          <a:xfrm>
            <a:off x="7865235" y="3903919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98892D62-C6FD-2601-159E-01C315EA0BD8}"/>
              </a:ext>
            </a:extLst>
          </p:cNvPr>
          <p:cNvSpPr/>
          <p:nvPr/>
        </p:nvSpPr>
        <p:spPr>
          <a:xfrm>
            <a:off x="9632256" y="3867926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5BF1675-CF70-8B9D-293C-030B7955CE6D}"/>
              </a:ext>
            </a:extLst>
          </p:cNvPr>
          <p:cNvSpPr txBox="1"/>
          <p:nvPr/>
        </p:nvSpPr>
        <p:spPr>
          <a:xfrm>
            <a:off x="9137668" y="3903919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3D5F8B5-A7EB-9438-9734-3A767EF73E41}"/>
              </a:ext>
            </a:extLst>
          </p:cNvPr>
          <p:cNvSpPr/>
          <p:nvPr/>
        </p:nvSpPr>
        <p:spPr>
          <a:xfrm>
            <a:off x="8408974" y="4416186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BEB9A98-A7FE-97D6-2589-FA62F0C5CB22}"/>
              </a:ext>
            </a:extLst>
          </p:cNvPr>
          <p:cNvSpPr txBox="1"/>
          <p:nvPr/>
        </p:nvSpPr>
        <p:spPr>
          <a:xfrm>
            <a:off x="7865235" y="4452179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CFC99D5D-BE4B-D757-93BA-DC618713371A}"/>
              </a:ext>
            </a:extLst>
          </p:cNvPr>
          <p:cNvSpPr/>
          <p:nvPr/>
        </p:nvSpPr>
        <p:spPr>
          <a:xfrm>
            <a:off x="9632256" y="4416186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DD96869-4739-188D-919C-63F942A99EEF}"/>
              </a:ext>
            </a:extLst>
          </p:cNvPr>
          <p:cNvSpPr/>
          <p:nvPr/>
        </p:nvSpPr>
        <p:spPr>
          <a:xfrm>
            <a:off x="9632256" y="4986001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107387D-788A-FAD3-AA3C-D676C69390F2}"/>
              </a:ext>
            </a:extLst>
          </p:cNvPr>
          <p:cNvSpPr txBox="1"/>
          <p:nvPr/>
        </p:nvSpPr>
        <p:spPr>
          <a:xfrm>
            <a:off x="9137668" y="4452179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4C1C2D47-1654-72DE-94E1-6DA026DF4062}"/>
              </a:ext>
            </a:extLst>
          </p:cNvPr>
          <p:cNvSpPr/>
          <p:nvPr/>
        </p:nvSpPr>
        <p:spPr>
          <a:xfrm>
            <a:off x="8408974" y="5571323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F2C03FB-D9C6-415F-4436-3BC2A2ADB60C}"/>
              </a:ext>
            </a:extLst>
          </p:cNvPr>
          <p:cNvSpPr txBox="1"/>
          <p:nvPr/>
        </p:nvSpPr>
        <p:spPr>
          <a:xfrm>
            <a:off x="7865235" y="5607316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9BE67955-CF09-74E4-9C68-D122AB35B305}"/>
              </a:ext>
            </a:extLst>
          </p:cNvPr>
          <p:cNvSpPr/>
          <p:nvPr/>
        </p:nvSpPr>
        <p:spPr>
          <a:xfrm>
            <a:off x="9632256" y="5571323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C1FCE22-1EF3-3F4B-3113-D4B610C3442A}"/>
              </a:ext>
            </a:extLst>
          </p:cNvPr>
          <p:cNvSpPr txBox="1"/>
          <p:nvPr/>
        </p:nvSpPr>
        <p:spPr>
          <a:xfrm>
            <a:off x="9137668" y="5607316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431333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Breadth First Search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2A68653B-CFD4-52CC-7CEB-A5D70AE4B324}"/>
              </a:ext>
            </a:extLst>
          </p:cNvPr>
          <p:cNvSpPr/>
          <p:nvPr/>
        </p:nvSpPr>
        <p:spPr>
          <a:xfrm>
            <a:off x="8412648" y="46037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131975-2AC4-062B-1B03-840DB7C29296}"/>
              </a:ext>
            </a:extLst>
          </p:cNvPr>
          <p:cNvSpPr txBox="1"/>
          <p:nvPr/>
        </p:nvSpPr>
        <p:spPr>
          <a:xfrm>
            <a:off x="7868909" y="496371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5DD057C-C218-E2BB-D371-5D6DC169630D}"/>
              </a:ext>
            </a:extLst>
          </p:cNvPr>
          <p:cNvSpPr/>
          <p:nvPr/>
        </p:nvSpPr>
        <p:spPr>
          <a:xfrm>
            <a:off x="9635930" y="46037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097AE3E-D9FC-A545-0023-4102E8BAD4BB}"/>
              </a:ext>
            </a:extLst>
          </p:cNvPr>
          <p:cNvSpPr/>
          <p:nvPr/>
        </p:nvSpPr>
        <p:spPr>
          <a:xfrm>
            <a:off x="9635930" y="1030193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BA137CE-E698-E1E9-3641-AC12F15010A8}"/>
              </a:ext>
            </a:extLst>
          </p:cNvPr>
          <p:cNvSpPr/>
          <p:nvPr/>
        </p:nvSpPr>
        <p:spPr>
          <a:xfrm>
            <a:off x="9635930" y="1600008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E0DB9A-5122-B20F-C2CD-2DD48EAEF6BB}"/>
              </a:ext>
            </a:extLst>
          </p:cNvPr>
          <p:cNvSpPr txBox="1"/>
          <p:nvPr/>
        </p:nvSpPr>
        <p:spPr>
          <a:xfrm>
            <a:off x="9141342" y="496371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8D56AA1-9E7F-0E8A-3C18-0715281687E1}"/>
              </a:ext>
            </a:extLst>
          </p:cNvPr>
          <p:cNvSpPr/>
          <p:nvPr/>
        </p:nvSpPr>
        <p:spPr>
          <a:xfrm>
            <a:off x="8412648" y="218476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EAB97A2-2CCD-B96F-8520-EBA4F960A90D}"/>
              </a:ext>
            </a:extLst>
          </p:cNvPr>
          <p:cNvSpPr txBox="1"/>
          <p:nvPr/>
        </p:nvSpPr>
        <p:spPr>
          <a:xfrm>
            <a:off x="7868909" y="2220758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057A5F23-3B5C-6E23-2443-717F2573286E}"/>
              </a:ext>
            </a:extLst>
          </p:cNvPr>
          <p:cNvSpPr/>
          <p:nvPr/>
        </p:nvSpPr>
        <p:spPr>
          <a:xfrm>
            <a:off x="9635930" y="218476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A0D70D3-1E8A-908B-22B0-D16EF5C4DBBC}"/>
              </a:ext>
            </a:extLst>
          </p:cNvPr>
          <p:cNvSpPr txBox="1"/>
          <p:nvPr/>
        </p:nvSpPr>
        <p:spPr>
          <a:xfrm>
            <a:off x="9141342" y="2220758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EE03B49F-7F77-7DD7-1312-507E2F272ED2}"/>
              </a:ext>
            </a:extLst>
          </p:cNvPr>
          <p:cNvSpPr/>
          <p:nvPr/>
        </p:nvSpPr>
        <p:spPr>
          <a:xfrm>
            <a:off x="8412648" y="275279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EB14780-DA4E-DF23-D2D9-E07F8B464986}"/>
              </a:ext>
            </a:extLst>
          </p:cNvPr>
          <p:cNvSpPr txBox="1"/>
          <p:nvPr/>
        </p:nvSpPr>
        <p:spPr>
          <a:xfrm>
            <a:off x="7868909" y="2788792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835E047D-1332-DE43-524B-46123C62DB2F}"/>
              </a:ext>
            </a:extLst>
          </p:cNvPr>
          <p:cNvSpPr/>
          <p:nvPr/>
        </p:nvSpPr>
        <p:spPr>
          <a:xfrm>
            <a:off x="9635930" y="275279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E1458B7-54C0-4990-E2AB-EDB08B1D9176}"/>
              </a:ext>
            </a:extLst>
          </p:cNvPr>
          <p:cNvSpPr txBox="1"/>
          <p:nvPr/>
        </p:nvSpPr>
        <p:spPr>
          <a:xfrm>
            <a:off x="9141342" y="2788792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9C056623-D1AD-271E-C900-A735DE360DEF}"/>
              </a:ext>
            </a:extLst>
          </p:cNvPr>
          <p:cNvSpPr/>
          <p:nvPr/>
        </p:nvSpPr>
        <p:spPr>
          <a:xfrm>
            <a:off x="8408974" y="330415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F040F6C-300B-D6BE-F9BD-B377EC149EC2}"/>
              </a:ext>
            </a:extLst>
          </p:cNvPr>
          <p:cNvSpPr txBox="1"/>
          <p:nvPr/>
        </p:nvSpPr>
        <p:spPr>
          <a:xfrm>
            <a:off x="7865235" y="3355659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6A6124BB-5DC9-DC39-D0CD-ED105ACCF233}"/>
              </a:ext>
            </a:extLst>
          </p:cNvPr>
          <p:cNvSpPr/>
          <p:nvPr/>
        </p:nvSpPr>
        <p:spPr>
          <a:xfrm>
            <a:off x="8408974" y="3867926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48C400E-11D2-D8F1-B0B7-626140451F53}"/>
              </a:ext>
            </a:extLst>
          </p:cNvPr>
          <p:cNvSpPr txBox="1"/>
          <p:nvPr/>
        </p:nvSpPr>
        <p:spPr>
          <a:xfrm>
            <a:off x="7865235" y="3903919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98892D62-C6FD-2601-159E-01C315EA0BD8}"/>
              </a:ext>
            </a:extLst>
          </p:cNvPr>
          <p:cNvSpPr/>
          <p:nvPr/>
        </p:nvSpPr>
        <p:spPr>
          <a:xfrm>
            <a:off x="9632256" y="3867926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5BF1675-CF70-8B9D-293C-030B7955CE6D}"/>
              </a:ext>
            </a:extLst>
          </p:cNvPr>
          <p:cNvSpPr txBox="1"/>
          <p:nvPr/>
        </p:nvSpPr>
        <p:spPr>
          <a:xfrm>
            <a:off x="9137668" y="3903919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3D5F8B5-A7EB-9438-9734-3A767EF73E41}"/>
              </a:ext>
            </a:extLst>
          </p:cNvPr>
          <p:cNvSpPr/>
          <p:nvPr/>
        </p:nvSpPr>
        <p:spPr>
          <a:xfrm>
            <a:off x="8408974" y="4416186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BEB9A98-A7FE-97D6-2589-FA62F0C5CB22}"/>
              </a:ext>
            </a:extLst>
          </p:cNvPr>
          <p:cNvSpPr txBox="1"/>
          <p:nvPr/>
        </p:nvSpPr>
        <p:spPr>
          <a:xfrm>
            <a:off x="7865235" y="4452179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CFC99D5D-BE4B-D757-93BA-DC618713371A}"/>
              </a:ext>
            </a:extLst>
          </p:cNvPr>
          <p:cNvSpPr/>
          <p:nvPr/>
        </p:nvSpPr>
        <p:spPr>
          <a:xfrm>
            <a:off x="9632256" y="4416186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DD96869-4739-188D-919C-63F942A99EEF}"/>
              </a:ext>
            </a:extLst>
          </p:cNvPr>
          <p:cNvSpPr/>
          <p:nvPr/>
        </p:nvSpPr>
        <p:spPr>
          <a:xfrm>
            <a:off x="9632256" y="4986001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107387D-788A-FAD3-AA3C-D676C69390F2}"/>
              </a:ext>
            </a:extLst>
          </p:cNvPr>
          <p:cNvSpPr txBox="1"/>
          <p:nvPr/>
        </p:nvSpPr>
        <p:spPr>
          <a:xfrm>
            <a:off x="9137668" y="4452179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4C1C2D47-1654-72DE-94E1-6DA026DF4062}"/>
              </a:ext>
            </a:extLst>
          </p:cNvPr>
          <p:cNvSpPr/>
          <p:nvPr/>
        </p:nvSpPr>
        <p:spPr>
          <a:xfrm>
            <a:off x="8408974" y="5571323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F2C03FB-D9C6-415F-4436-3BC2A2ADB60C}"/>
              </a:ext>
            </a:extLst>
          </p:cNvPr>
          <p:cNvSpPr txBox="1"/>
          <p:nvPr/>
        </p:nvSpPr>
        <p:spPr>
          <a:xfrm>
            <a:off x="7865235" y="5607316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9BE67955-CF09-74E4-9C68-D122AB35B305}"/>
              </a:ext>
            </a:extLst>
          </p:cNvPr>
          <p:cNvSpPr/>
          <p:nvPr/>
        </p:nvSpPr>
        <p:spPr>
          <a:xfrm>
            <a:off x="9632256" y="5571323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C1FCE22-1EF3-3F4B-3113-D4B610C3442A}"/>
              </a:ext>
            </a:extLst>
          </p:cNvPr>
          <p:cNvSpPr txBox="1"/>
          <p:nvPr/>
        </p:nvSpPr>
        <p:spPr>
          <a:xfrm>
            <a:off x="9137668" y="5607316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AA2CCAF-80AB-F712-2022-35B84D1B491B}"/>
              </a:ext>
            </a:extLst>
          </p:cNvPr>
          <p:cNvSpPr txBox="1"/>
          <p:nvPr/>
        </p:nvSpPr>
        <p:spPr>
          <a:xfrm>
            <a:off x="1057275" y="6043655"/>
            <a:ext cx="6135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There are no further vertices to reveal. H, I and J are dequeued.</a:t>
            </a:r>
          </a:p>
        </p:txBody>
      </p:sp>
    </p:spTree>
    <p:extLst>
      <p:ext uri="{BB962C8B-B14F-4D97-AF65-F5344CB8AC3E}">
        <p14:creationId xmlns:p14="http://schemas.microsoft.com/office/powerpoint/2010/main" val="16534219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Breadth First Search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2A68653B-CFD4-52CC-7CEB-A5D70AE4B324}"/>
              </a:ext>
            </a:extLst>
          </p:cNvPr>
          <p:cNvSpPr/>
          <p:nvPr/>
        </p:nvSpPr>
        <p:spPr>
          <a:xfrm>
            <a:off x="8412648" y="460378"/>
            <a:ext cx="494588" cy="472332"/>
          </a:xfrm>
          <a:prstGeom prst="ellipse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131975-2AC4-062B-1B03-840DB7C29296}"/>
              </a:ext>
            </a:extLst>
          </p:cNvPr>
          <p:cNvSpPr txBox="1"/>
          <p:nvPr/>
        </p:nvSpPr>
        <p:spPr>
          <a:xfrm>
            <a:off x="7868909" y="496371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5DD057C-C218-E2BB-D371-5D6DC169630D}"/>
              </a:ext>
            </a:extLst>
          </p:cNvPr>
          <p:cNvSpPr/>
          <p:nvPr/>
        </p:nvSpPr>
        <p:spPr>
          <a:xfrm>
            <a:off x="9635930" y="460378"/>
            <a:ext cx="494588" cy="472332"/>
          </a:xfrm>
          <a:prstGeom prst="ellipse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097AE3E-D9FC-A545-0023-4102E8BAD4BB}"/>
              </a:ext>
            </a:extLst>
          </p:cNvPr>
          <p:cNvSpPr/>
          <p:nvPr/>
        </p:nvSpPr>
        <p:spPr>
          <a:xfrm>
            <a:off x="9635930" y="1030193"/>
            <a:ext cx="494588" cy="472332"/>
          </a:xfrm>
          <a:prstGeom prst="ellipse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BA137CE-E698-E1E9-3641-AC12F15010A8}"/>
              </a:ext>
            </a:extLst>
          </p:cNvPr>
          <p:cNvSpPr/>
          <p:nvPr/>
        </p:nvSpPr>
        <p:spPr>
          <a:xfrm>
            <a:off x="9635930" y="1600008"/>
            <a:ext cx="494588" cy="472332"/>
          </a:xfrm>
          <a:prstGeom prst="ellipse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E0DB9A-5122-B20F-C2CD-2DD48EAEF6BB}"/>
              </a:ext>
            </a:extLst>
          </p:cNvPr>
          <p:cNvSpPr txBox="1"/>
          <p:nvPr/>
        </p:nvSpPr>
        <p:spPr>
          <a:xfrm>
            <a:off x="9141342" y="496371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08D56AA1-9E7F-0E8A-3C18-0715281687E1}"/>
              </a:ext>
            </a:extLst>
          </p:cNvPr>
          <p:cNvSpPr/>
          <p:nvPr/>
        </p:nvSpPr>
        <p:spPr>
          <a:xfrm>
            <a:off x="8412648" y="2184765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bg1">
                    <a:lumMod val="75000"/>
                  </a:schemeClr>
                </a:solidFill>
              </a:rPr>
              <a:t>B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EAB97A2-2CCD-B96F-8520-EBA4F960A90D}"/>
              </a:ext>
            </a:extLst>
          </p:cNvPr>
          <p:cNvSpPr txBox="1"/>
          <p:nvPr/>
        </p:nvSpPr>
        <p:spPr>
          <a:xfrm>
            <a:off x="7868909" y="2220758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057A5F23-3B5C-6E23-2443-717F2573286E}"/>
              </a:ext>
            </a:extLst>
          </p:cNvPr>
          <p:cNvSpPr/>
          <p:nvPr/>
        </p:nvSpPr>
        <p:spPr>
          <a:xfrm>
            <a:off x="9635930" y="2184765"/>
            <a:ext cx="494588" cy="472332"/>
          </a:xfrm>
          <a:prstGeom prst="ellipse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A0D70D3-1E8A-908B-22B0-D16EF5C4DBBC}"/>
              </a:ext>
            </a:extLst>
          </p:cNvPr>
          <p:cNvSpPr txBox="1"/>
          <p:nvPr/>
        </p:nvSpPr>
        <p:spPr>
          <a:xfrm>
            <a:off x="9141342" y="2220758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EE03B49F-7F77-7DD7-1312-507E2F272ED2}"/>
              </a:ext>
            </a:extLst>
          </p:cNvPr>
          <p:cNvSpPr/>
          <p:nvPr/>
        </p:nvSpPr>
        <p:spPr>
          <a:xfrm>
            <a:off x="8412648" y="275279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bg1">
                    <a:lumMod val="75000"/>
                  </a:schemeClr>
                </a:solidFill>
              </a:rPr>
              <a:t>C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EB14780-DA4E-DF23-D2D9-E07F8B464986}"/>
              </a:ext>
            </a:extLst>
          </p:cNvPr>
          <p:cNvSpPr txBox="1"/>
          <p:nvPr/>
        </p:nvSpPr>
        <p:spPr>
          <a:xfrm>
            <a:off x="7868909" y="2788792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835E047D-1332-DE43-524B-46123C62DB2F}"/>
              </a:ext>
            </a:extLst>
          </p:cNvPr>
          <p:cNvSpPr/>
          <p:nvPr/>
        </p:nvSpPr>
        <p:spPr>
          <a:xfrm>
            <a:off x="9635930" y="2752799"/>
            <a:ext cx="494588" cy="472332"/>
          </a:xfrm>
          <a:prstGeom prst="ellipse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E1458B7-54C0-4990-E2AB-EDB08B1D9176}"/>
              </a:ext>
            </a:extLst>
          </p:cNvPr>
          <p:cNvSpPr txBox="1"/>
          <p:nvPr/>
        </p:nvSpPr>
        <p:spPr>
          <a:xfrm>
            <a:off x="9141342" y="2788792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9C056623-D1AD-271E-C900-A735DE360DEF}"/>
              </a:ext>
            </a:extLst>
          </p:cNvPr>
          <p:cNvSpPr/>
          <p:nvPr/>
        </p:nvSpPr>
        <p:spPr>
          <a:xfrm>
            <a:off x="8408974" y="330415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bg1">
                    <a:lumMod val="75000"/>
                  </a:schemeClr>
                </a:solidFill>
              </a:rPr>
              <a:t>D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F040F6C-300B-D6BE-F9BD-B377EC149EC2}"/>
              </a:ext>
            </a:extLst>
          </p:cNvPr>
          <p:cNvSpPr txBox="1"/>
          <p:nvPr/>
        </p:nvSpPr>
        <p:spPr>
          <a:xfrm>
            <a:off x="7865235" y="3355659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6A6124BB-5DC9-DC39-D0CD-ED105ACCF233}"/>
              </a:ext>
            </a:extLst>
          </p:cNvPr>
          <p:cNvSpPr/>
          <p:nvPr/>
        </p:nvSpPr>
        <p:spPr>
          <a:xfrm>
            <a:off x="8408974" y="3867926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bg1">
                    <a:lumMod val="75000"/>
                  </a:schemeClr>
                </a:solidFill>
              </a:rPr>
              <a:t>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48C400E-11D2-D8F1-B0B7-626140451F53}"/>
              </a:ext>
            </a:extLst>
          </p:cNvPr>
          <p:cNvSpPr txBox="1"/>
          <p:nvPr/>
        </p:nvSpPr>
        <p:spPr>
          <a:xfrm>
            <a:off x="7865235" y="3903919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98892D62-C6FD-2601-159E-01C315EA0BD8}"/>
              </a:ext>
            </a:extLst>
          </p:cNvPr>
          <p:cNvSpPr/>
          <p:nvPr/>
        </p:nvSpPr>
        <p:spPr>
          <a:xfrm>
            <a:off x="9632256" y="3867926"/>
            <a:ext cx="494588" cy="472332"/>
          </a:xfrm>
          <a:prstGeom prst="ellipse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5BF1675-CF70-8B9D-293C-030B7955CE6D}"/>
              </a:ext>
            </a:extLst>
          </p:cNvPr>
          <p:cNvSpPr txBox="1"/>
          <p:nvPr/>
        </p:nvSpPr>
        <p:spPr>
          <a:xfrm>
            <a:off x="9137668" y="3903919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3D5F8B5-A7EB-9438-9734-3A767EF73E41}"/>
              </a:ext>
            </a:extLst>
          </p:cNvPr>
          <p:cNvSpPr/>
          <p:nvPr/>
        </p:nvSpPr>
        <p:spPr>
          <a:xfrm>
            <a:off x="8408974" y="4416186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bg1">
                    <a:lumMod val="75000"/>
                  </a:schemeClr>
                </a:solidFill>
              </a:rPr>
              <a:t>G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BEB9A98-A7FE-97D6-2589-FA62F0C5CB22}"/>
              </a:ext>
            </a:extLst>
          </p:cNvPr>
          <p:cNvSpPr txBox="1"/>
          <p:nvPr/>
        </p:nvSpPr>
        <p:spPr>
          <a:xfrm>
            <a:off x="7865235" y="4452179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CFC99D5D-BE4B-D757-93BA-DC618713371A}"/>
              </a:ext>
            </a:extLst>
          </p:cNvPr>
          <p:cNvSpPr/>
          <p:nvPr/>
        </p:nvSpPr>
        <p:spPr>
          <a:xfrm>
            <a:off x="9632256" y="4416186"/>
            <a:ext cx="494588" cy="472332"/>
          </a:xfrm>
          <a:prstGeom prst="ellipse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DD96869-4739-188D-919C-63F942A99EEF}"/>
              </a:ext>
            </a:extLst>
          </p:cNvPr>
          <p:cNvSpPr/>
          <p:nvPr/>
        </p:nvSpPr>
        <p:spPr>
          <a:xfrm>
            <a:off x="9632256" y="4986001"/>
            <a:ext cx="494588" cy="472332"/>
          </a:xfrm>
          <a:prstGeom prst="ellipse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107387D-788A-FAD3-AA3C-D676C69390F2}"/>
              </a:ext>
            </a:extLst>
          </p:cNvPr>
          <p:cNvSpPr txBox="1"/>
          <p:nvPr/>
        </p:nvSpPr>
        <p:spPr>
          <a:xfrm>
            <a:off x="9137668" y="4452179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4C1C2D47-1654-72DE-94E1-6DA026DF4062}"/>
              </a:ext>
            </a:extLst>
          </p:cNvPr>
          <p:cNvSpPr/>
          <p:nvPr/>
        </p:nvSpPr>
        <p:spPr>
          <a:xfrm>
            <a:off x="8408974" y="5571323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bg1">
                    <a:lumMod val="75000"/>
                  </a:schemeClr>
                </a:solidFill>
              </a:rPr>
              <a:t>F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F2C03FB-D9C6-415F-4436-3BC2A2ADB60C}"/>
              </a:ext>
            </a:extLst>
          </p:cNvPr>
          <p:cNvSpPr txBox="1"/>
          <p:nvPr/>
        </p:nvSpPr>
        <p:spPr>
          <a:xfrm>
            <a:off x="7865235" y="5607316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deq</a:t>
            </a:r>
            <a:endParaRPr lang="en-AU" dirty="0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9BE67955-CF09-74E4-9C68-D122AB35B305}"/>
              </a:ext>
            </a:extLst>
          </p:cNvPr>
          <p:cNvSpPr/>
          <p:nvPr/>
        </p:nvSpPr>
        <p:spPr>
          <a:xfrm>
            <a:off x="9632256" y="5571323"/>
            <a:ext cx="494588" cy="472332"/>
          </a:xfrm>
          <a:prstGeom prst="ellipse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C1FCE22-1EF3-3F4B-3113-D4B610C3442A}"/>
              </a:ext>
            </a:extLst>
          </p:cNvPr>
          <p:cNvSpPr txBox="1"/>
          <p:nvPr/>
        </p:nvSpPr>
        <p:spPr>
          <a:xfrm>
            <a:off x="9137668" y="5607316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/>
              <a:t>enq</a:t>
            </a:r>
            <a:endParaRPr lang="en-AU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AA2CCAF-80AB-F712-2022-35B84D1B491B}"/>
              </a:ext>
            </a:extLst>
          </p:cNvPr>
          <p:cNvSpPr txBox="1"/>
          <p:nvPr/>
        </p:nvSpPr>
        <p:spPr>
          <a:xfrm>
            <a:off x="1057275" y="6043655"/>
            <a:ext cx="281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BFS: A, B, C, D, E, G, F, H, I, J.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F57A2FC-2495-CCB7-5F4A-89F761E961E7}"/>
              </a:ext>
            </a:extLst>
          </p:cNvPr>
          <p:cNvCxnSpPr>
            <a:cxnSpLocks/>
          </p:cNvCxnSpPr>
          <p:nvPr/>
        </p:nvCxnSpPr>
        <p:spPr>
          <a:xfrm>
            <a:off x="7953375" y="365125"/>
            <a:ext cx="2438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983C92C5-F01A-7AE6-DB69-1C22A195E9A2}"/>
              </a:ext>
            </a:extLst>
          </p:cNvPr>
          <p:cNvCxnSpPr>
            <a:cxnSpLocks/>
          </p:cNvCxnSpPr>
          <p:nvPr/>
        </p:nvCxnSpPr>
        <p:spPr>
          <a:xfrm>
            <a:off x="10385703" y="365124"/>
            <a:ext cx="28072" cy="567853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45047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Adjacency list and matrix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14A89-58A7-012F-3033-2D7158A5D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7162"/>
            <a:ext cx="10515600" cy="4659801"/>
          </a:xfrm>
        </p:spPr>
        <p:txBody>
          <a:bodyPr/>
          <a:lstStyle/>
          <a:p>
            <a:pPr marL="0" indent="0">
              <a:buNone/>
            </a:pPr>
            <a:r>
              <a:rPr lang="en-AU" dirty="0"/>
              <a:t>In programs, we can’t “see” the graph, but we can store the graph </a:t>
            </a:r>
            <a:br>
              <a:rPr lang="en-AU" dirty="0"/>
            </a:br>
            <a:r>
              <a:rPr lang="en-AU" dirty="0"/>
              <a:t>in the form of an adjacency list and/or adjacency matrix.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23746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Adjacency list and matrix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14A89-58A7-012F-3033-2D7158A5D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7162"/>
            <a:ext cx="10515600" cy="4659801"/>
          </a:xfrm>
        </p:spPr>
        <p:txBody>
          <a:bodyPr/>
          <a:lstStyle/>
          <a:p>
            <a:pPr marL="0" indent="0">
              <a:buNone/>
            </a:pPr>
            <a:r>
              <a:rPr lang="en-AU" dirty="0"/>
              <a:t>In programs, we can’t “see” the graph, but we can store the graph </a:t>
            </a:r>
            <a:br>
              <a:rPr lang="en-AU" dirty="0"/>
            </a:br>
            <a:r>
              <a:rPr lang="en-AU" dirty="0"/>
              <a:t>in the form of an adjacency list and/or adjacency matrix.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C1BB3D07-DB43-A760-B8F3-218C8FDEDB60}"/>
              </a:ext>
            </a:extLst>
          </p:cNvPr>
          <p:cNvSpPr txBox="1"/>
          <p:nvPr/>
        </p:nvSpPr>
        <p:spPr>
          <a:xfrm>
            <a:off x="8061649" y="2583607"/>
            <a:ext cx="249127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Adjacency List</a:t>
            </a:r>
          </a:p>
          <a:p>
            <a:endParaRPr lang="en-AU" dirty="0"/>
          </a:p>
          <a:p>
            <a:r>
              <a:rPr lang="en-AU" dirty="0"/>
              <a:t>A:</a:t>
            </a:r>
          </a:p>
          <a:p>
            <a:r>
              <a:rPr lang="en-AU" dirty="0"/>
              <a:t>B:</a:t>
            </a:r>
          </a:p>
          <a:p>
            <a:r>
              <a:rPr lang="en-AU" dirty="0"/>
              <a:t>C:</a:t>
            </a:r>
          </a:p>
          <a:p>
            <a:r>
              <a:rPr lang="en-AU" dirty="0"/>
              <a:t>D:</a:t>
            </a:r>
          </a:p>
          <a:p>
            <a:r>
              <a:rPr lang="en-AU" dirty="0"/>
              <a:t>E:</a:t>
            </a:r>
          </a:p>
          <a:p>
            <a:r>
              <a:rPr lang="en-AU" dirty="0"/>
              <a:t>F:</a:t>
            </a:r>
          </a:p>
          <a:p>
            <a:r>
              <a:rPr lang="en-AU" dirty="0"/>
              <a:t>G:</a:t>
            </a:r>
          </a:p>
          <a:p>
            <a:r>
              <a:rPr lang="en-AU" dirty="0"/>
              <a:t>H:</a:t>
            </a:r>
          </a:p>
          <a:p>
            <a:r>
              <a:rPr lang="en-AU" dirty="0"/>
              <a:t>I:</a:t>
            </a:r>
            <a:br>
              <a:rPr lang="en-AU" dirty="0"/>
            </a:br>
            <a:r>
              <a:rPr lang="en-AU" dirty="0"/>
              <a:t>J:</a:t>
            </a:r>
          </a:p>
        </p:txBody>
      </p:sp>
    </p:spTree>
    <p:extLst>
      <p:ext uri="{BB962C8B-B14F-4D97-AF65-F5344CB8AC3E}">
        <p14:creationId xmlns:p14="http://schemas.microsoft.com/office/powerpoint/2010/main" val="21358216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Adjacency list and matrix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C1BB3D07-DB43-A760-B8F3-218C8FDEDB60}"/>
              </a:ext>
            </a:extLst>
          </p:cNvPr>
          <p:cNvSpPr txBox="1"/>
          <p:nvPr/>
        </p:nvSpPr>
        <p:spPr>
          <a:xfrm>
            <a:off x="8061649" y="2583607"/>
            <a:ext cx="249127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Adjacency List</a:t>
            </a:r>
          </a:p>
          <a:p>
            <a:endParaRPr lang="en-AU" dirty="0"/>
          </a:p>
          <a:p>
            <a:r>
              <a:rPr lang="en-AU" dirty="0"/>
              <a:t>A:</a:t>
            </a:r>
          </a:p>
          <a:p>
            <a:r>
              <a:rPr lang="en-AU" dirty="0"/>
              <a:t>B:</a:t>
            </a:r>
          </a:p>
          <a:p>
            <a:r>
              <a:rPr lang="en-AU" dirty="0"/>
              <a:t>C:</a:t>
            </a:r>
          </a:p>
          <a:p>
            <a:r>
              <a:rPr lang="en-AU" dirty="0"/>
              <a:t>D:</a:t>
            </a:r>
          </a:p>
          <a:p>
            <a:r>
              <a:rPr lang="en-AU" dirty="0"/>
              <a:t>E:</a:t>
            </a:r>
          </a:p>
          <a:p>
            <a:r>
              <a:rPr lang="en-AU" dirty="0"/>
              <a:t>F:</a:t>
            </a:r>
          </a:p>
          <a:p>
            <a:r>
              <a:rPr lang="en-AU" dirty="0"/>
              <a:t>G:</a:t>
            </a:r>
          </a:p>
          <a:p>
            <a:r>
              <a:rPr lang="en-AU" dirty="0"/>
              <a:t>H:</a:t>
            </a:r>
          </a:p>
          <a:p>
            <a:r>
              <a:rPr lang="en-AU" dirty="0"/>
              <a:t>I:</a:t>
            </a:r>
            <a:br>
              <a:rPr lang="en-AU" dirty="0"/>
            </a:br>
            <a:r>
              <a:rPr lang="en-AU" dirty="0"/>
              <a:t>J: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913B18-806D-7892-B032-A3CAB52A6766}"/>
              </a:ext>
            </a:extLst>
          </p:cNvPr>
          <p:cNvSpPr txBox="1"/>
          <p:nvPr/>
        </p:nvSpPr>
        <p:spPr>
          <a:xfrm>
            <a:off x="8466111" y="3132366"/>
            <a:ext cx="1567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B, C, D</a:t>
            </a:r>
          </a:p>
        </p:txBody>
      </p:sp>
    </p:spTree>
    <p:extLst>
      <p:ext uri="{BB962C8B-B14F-4D97-AF65-F5344CB8AC3E}">
        <p14:creationId xmlns:p14="http://schemas.microsoft.com/office/powerpoint/2010/main" val="38956837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Adjacency list and matrix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C1BB3D07-DB43-A760-B8F3-218C8FDEDB60}"/>
              </a:ext>
            </a:extLst>
          </p:cNvPr>
          <p:cNvSpPr txBox="1"/>
          <p:nvPr/>
        </p:nvSpPr>
        <p:spPr>
          <a:xfrm>
            <a:off x="8061649" y="2583607"/>
            <a:ext cx="249127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Adjacency List</a:t>
            </a:r>
          </a:p>
          <a:p>
            <a:endParaRPr lang="en-AU" dirty="0"/>
          </a:p>
          <a:p>
            <a:r>
              <a:rPr lang="en-AU" dirty="0"/>
              <a:t>A:</a:t>
            </a:r>
          </a:p>
          <a:p>
            <a:r>
              <a:rPr lang="en-AU" dirty="0"/>
              <a:t>B:</a:t>
            </a:r>
          </a:p>
          <a:p>
            <a:r>
              <a:rPr lang="en-AU" dirty="0"/>
              <a:t>C:</a:t>
            </a:r>
          </a:p>
          <a:p>
            <a:r>
              <a:rPr lang="en-AU" dirty="0"/>
              <a:t>D:</a:t>
            </a:r>
          </a:p>
          <a:p>
            <a:r>
              <a:rPr lang="en-AU" dirty="0"/>
              <a:t>E:</a:t>
            </a:r>
          </a:p>
          <a:p>
            <a:r>
              <a:rPr lang="en-AU" dirty="0"/>
              <a:t>F:</a:t>
            </a:r>
          </a:p>
          <a:p>
            <a:r>
              <a:rPr lang="en-AU" dirty="0"/>
              <a:t>G:</a:t>
            </a:r>
          </a:p>
          <a:p>
            <a:r>
              <a:rPr lang="en-AU" dirty="0"/>
              <a:t>H:</a:t>
            </a:r>
          </a:p>
          <a:p>
            <a:r>
              <a:rPr lang="en-AU" dirty="0"/>
              <a:t>I:</a:t>
            </a:r>
            <a:br>
              <a:rPr lang="en-AU" dirty="0"/>
            </a:br>
            <a:r>
              <a:rPr lang="en-AU" dirty="0"/>
              <a:t>J: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913B18-806D-7892-B032-A3CAB52A6766}"/>
              </a:ext>
            </a:extLst>
          </p:cNvPr>
          <p:cNvSpPr txBox="1"/>
          <p:nvPr/>
        </p:nvSpPr>
        <p:spPr>
          <a:xfrm>
            <a:off x="8466111" y="3132366"/>
            <a:ext cx="156754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B, C, D</a:t>
            </a:r>
          </a:p>
          <a:p>
            <a:r>
              <a:rPr lang="en-AU" dirty="0"/>
              <a:t>A, D, E</a:t>
            </a:r>
          </a:p>
          <a:p>
            <a:r>
              <a:rPr lang="en-AU" dirty="0"/>
              <a:t>A, D, G</a:t>
            </a:r>
          </a:p>
          <a:p>
            <a:r>
              <a:rPr lang="en-AU" dirty="0"/>
              <a:t>B, C, E, G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59350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Depth First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14A89-58A7-012F-3033-2D7158A5D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								Start at A.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  <a:ln w="38100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75508DD2-1F02-5EC3-D839-A239B1B48396}"/>
              </a:ext>
            </a:extLst>
          </p:cNvPr>
          <p:cNvSpPr/>
          <p:nvPr/>
        </p:nvSpPr>
        <p:spPr>
          <a:xfrm>
            <a:off x="8403123" y="444871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31149381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Adjacency list and matrix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C1BB3D07-DB43-A760-B8F3-218C8FDEDB60}"/>
              </a:ext>
            </a:extLst>
          </p:cNvPr>
          <p:cNvSpPr txBox="1"/>
          <p:nvPr/>
        </p:nvSpPr>
        <p:spPr>
          <a:xfrm>
            <a:off x="8061649" y="2583607"/>
            <a:ext cx="249127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Adjacency List</a:t>
            </a:r>
          </a:p>
          <a:p>
            <a:endParaRPr lang="en-AU" dirty="0"/>
          </a:p>
          <a:p>
            <a:r>
              <a:rPr lang="en-AU" dirty="0"/>
              <a:t>A:</a:t>
            </a:r>
          </a:p>
          <a:p>
            <a:r>
              <a:rPr lang="en-AU" dirty="0"/>
              <a:t>B:</a:t>
            </a:r>
          </a:p>
          <a:p>
            <a:r>
              <a:rPr lang="en-AU" dirty="0"/>
              <a:t>C:</a:t>
            </a:r>
          </a:p>
          <a:p>
            <a:r>
              <a:rPr lang="en-AU" dirty="0"/>
              <a:t>D:</a:t>
            </a:r>
          </a:p>
          <a:p>
            <a:r>
              <a:rPr lang="en-AU" dirty="0"/>
              <a:t>E:</a:t>
            </a:r>
          </a:p>
          <a:p>
            <a:r>
              <a:rPr lang="en-AU" dirty="0"/>
              <a:t>F:</a:t>
            </a:r>
          </a:p>
          <a:p>
            <a:r>
              <a:rPr lang="en-AU" dirty="0"/>
              <a:t>G:</a:t>
            </a:r>
          </a:p>
          <a:p>
            <a:r>
              <a:rPr lang="en-AU" dirty="0"/>
              <a:t>H:</a:t>
            </a:r>
          </a:p>
          <a:p>
            <a:r>
              <a:rPr lang="en-AU" dirty="0"/>
              <a:t>I:</a:t>
            </a:r>
            <a:br>
              <a:rPr lang="en-AU" dirty="0"/>
            </a:br>
            <a:r>
              <a:rPr lang="en-AU" dirty="0"/>
              <a:t>J: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913B18-806D-7892-B032-A3CAB52A6766}"/>
              </a:ext>
            </a:extLst>
          </p:cNvPr>
          <p:cNvSpPr txBox="1"/>
          <p:nvPr/>
        </p:nvSpPr>
        <p:spPr>
          <a:xfrm>
            <a:off x="8466111" y="3132366"/>
            <a:ext cx="156754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B, C, D</a:t>
            </a:r>
          </a:p>
          <a:p>
            <a:r>
              <a:rPr lang="en-AU" dirty="0"/>
              <a:t>A, D, E</a:t>
            </a:r>
          </a:p>
          <a:p>
            <a:r>
              <a:rPr lang="en-AU" dirty="0"/>
              <a:t>A, D, G</a:t>
            </a:r>
          </a:p>
          <a:p>
            <a:r>
              <a:rPr lang="en-AU" dirty="0"/>
              <a:t>B, C, E, G</a:t>
            </a:r>
          </a:p>
          <a:p>
            <a:r>
              <a:rPr lang="en-AU" dirty="0"/>
              <a:t>B, D, F</a:t>
            </a:r>
          </a:p>
          <a:p>
            <a:r>
              <a:rPr lang="en-AU" dirty="0"/>
              <a:t>E, H, J</a:t>
            </a:r>
          </a:p>
          <a:p>
            <a:r>
              <a:rPr lang="en-AU" dirty="0"/>
              <a:t>C, D, H, I</a:t>
            </a:r>
          </a:p>
          <a:p>
            <a:r>
              <a:rPr lang="en-AU" dirty="0"/>
              <a:t>F, G, I</a:t>
            </a:r>
          </a:p>
          <a:p>
            <a:r>
              <a:rPr lang="en-AU" dirty="0"/>
              <a:t>G, H, J</a:t>
            </a:r>
            <a:br>
              <a:rPr lang="en-AU" dirty="0"/>
            </a:br>
            <a:r>
              <a:rPr lang="en-AU" dirty="0"/>
              <a:t>F, I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0907303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Adjacency list and matrix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BB3D07-DB43-A760-B8F3-218C8FDEDB60}"/>
              </a:ext>
            </a:extLst>
          </p:cNvPr>
          <p:cNvSpPr txBox="1"/>
          <p:nvPr/>
        </p:nvSpPr>
        <p:spPr>
          <a:xfrm>
            <a:off x="909170" y="2061007"/>
            <a:ext cx="249127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Adjacency List</a:t>
            </a:r>
          </a:p>
          <a:p>
            <a:endParaRPr lang="en-AU" dirty="0"/>
          </a:p>
          <a:p>
            <a:r>
              <a:rPr lang="en-AU" dirty="0"/>
              <a:t>A:</a:t>
            </a:r>
          </a:p>
          <a:p>
            <a:r>
              <a:rPr lang="en-AU" dirty="0"/>
              <a:t>B:</a:t>
            </a:r>
          </a:p>
          <a:p>
            <a:r>
              <a:rPr lang="en-AU" dirty="0"/>
              <a:t>C:</a:t>
            </a:r>
          </a:p>
          <a:p>
            <a:r>
              <a:rPr lang="en-AU" dirty="0"/>
              <a:t>D:</a:t>
            </a:r>
          </a:p>
          <a:p>
            <a:r>
              <a:rPr lang="en-AU" dirty="0"/>
              <a:t>E:</a:t>
            </a:r>
          </a:p>
          <a:p>
            <a:r>
              <a:rPr lang="en-AU" dirty="0"/>
              <a:t>F:</a:t>
            </a:r>
          </a:p>
          <a:p>
            <a:r>
              <a:rPr lang="en-AU" dirty="0"/>
              <a:t>G:</a:t>
            </a:r>
          </a:p>
          <a:p>
            <a:r>
              <a:rPr lang="en-AU" dirty="0"/>
              <a:t>H:</a:t>
            </a:r>
          </a:p>
          <a:p>
            <a:r>
              <a:rPr lang="en-AU" dirty="0"/>
              <a:t>I:</a:t>
            </a:r>
            <a:br>
              <a:rPr lang="en-AU" dirty="0"/>
            </a:br>
            <a:r>
              <a:rPr lang="en-AU" dirty="0"/>
              <a:t>J: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913B18-806D-7892-B032-A3CAB52A6766}"/>
              </a:ext>
            </a:extLst>
          </p:cNvPr>
          <p:cNvSpPr txBox="1"/>
          <p:nvPr/>
        </p:nvSpPr>
        <p:spPr>
          <a:xfrm>
            <a:off x="1313632" y="2609766"/>
            <a:ext cx="156754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B, C, D</a:t>
            </a:r>
          </a:p>
          <a:p>
            <a:r>
              <a:rPr lang="en-AU" dirty="0"/>
              <a:t>A, D, E</a:t>
            </a:r>
          </a:p>
          <a:p>
            <a:r>
              <a:rPr lang="en-AU" dirty="0"/>
              <a:t>A, D, G</a:t>
            </a:r>
          </a:p>
          <a:p>
            <a:r>
              <a:rPr lang="en-AU" dirty="0"/>
              <a:t>B, C, E, G</a:t>
            </a:r>
          </a:p>
          <a:p>
            <a:r>
              <a:rPr lang="en-AU" dirty="0"/>
              <a:t>B, D, F</a:t>
            </a:r>
          </a:p>
          <a:p>
            <a:r>
              <a:rPr lang="en-AU" dirty="0"/>
              <a:t>E, H, J</a:t>
            </a:r>
          </a:p>
          <a:p>
            <a:r>
              <a:rPr lang="en-AU" dirty="0"/>
              <a:t>C, D, H, I</a:t>
            </a:r>
          </a:p>
          <a:p>
            <a:r>
              <a:rPr lang="en-AU" dirty="0"/>
              <a:t>F, G, I</a:t>
            </a:r>
          </a:p>
          <a:p>
            <a:r>
              <a:rPr lang="en-AU" dirty="0"/>
              <a:t>G, H, J</a:t>
            </a:r>
            <a:br>
              <a:rPr lang="en-AU" dirty="0"/>
            </a:br>
            <a:r>
              <a:rPr lang="en-AU" dirty="0"/>
              <a:t>F, I</a:t>
            </a:r>
          </a:p>
          <a:p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86B183-9655-F36C-0C5B-13685D2A721E}"/>
              </a:ext>
            </a:extLst>
          </p:cNvPr>
          <p:cNvSpPr txBox="1"/>
          <p:nvPr/>
        </p:nvSpPr>
        <p:spPr>
          <a:xfrm>
            <a:off x="6615404" y="1483568"/>
            <a:ext cx="18095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Adjacency Matrix</a:t>
            </a:r>
          </a:p>
          <a:p>
            <a:endParaRPr lang="en-AU" dirty="0"/>
          </a:p>
          <a:p>
            <a:endParaRPr lang="en-AU" dirty="0"/>
          </a:p>
        </p:txBody>
      </p:sp>
      <p:graphicFrame>
        <p:nvGraphicFramePr>
          <p:cNvPr id="17" name="Table 18">
            <a:extLst>
              <a:ext uri="{FF2B5EF4-FFF2-40B4-BE49-F238E27FC236}">
                <a16:creationId xmlns:a16="http://schemas.microsoft.com/office/drawing/2014/main" id="{21444873-E5CD-E42F-D609-EC9D53C567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3891856"/>
              </p:ext>
            </p:extLst>
          </p:nvPr>
        </p:nvGraphicFramePr>
        <p:xfrm>
          <a:off x="4447980" y="1845520"/>
          <a:ext cx="6035865" cy="45457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715">
                  <a:extLst>
                    <a:ext uri="{9D8B030D-6E8A-4147-A177-3AD203B41FA5}">
                      <a16:colId xmlns:a16="http://schemas.microsoft.com/office/drawing/2014/main" val="5928024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2535376609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1847427350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1919403491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3469608406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2835195298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3883786318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546277326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2091820086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1840569747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2392348537"/>
                    </a:ext>
                  </a:extLst>
                </a:gridCol>
              </a:tblGrid>
              <a:tr h="40809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151968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400293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3834551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221940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3809486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280563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922562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0427054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202432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1215348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1348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145518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Adjacency list and matrix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BB3D07-DB43-A760-B8F3-218C8FDEDB60}"/>
              </a:ext>
            </a:extLst>
          </p:cNvPr>
          <p:cNvSpPr txBox="1"/>
          <p:nvPr/>
        </p:nvSpPr>
        <p:spPr>
          <a:xfrm>
            <a:off x="909170" y="2061007"/>
            <a:ext cx="249127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Adjacency List</a:t>
            </a:r>
          </a:p>
          <a:p>
            <a:endParaRPr lang="en-AU" dirty="0"/>
          </a:p>
          <a:p>
            <a:r>
              <a:rPr lang="en-AU" dirty="0"/>
              <a:t>A:</a:t>
            </a:r>
          </a:p>
          <a:p>
            <a:r>
              <a:rPr lang="en-AU" dirty="0"/>
              <a:t>B:</a:t>
            </a:r>
          </a:p>
          <a:p>
            <a:r>
              <a:rPr lang="en-AU" dirty="0"/>
              <a:t>C:</a:t>
            </a:r>
          </a:p>
          <a:p>
            <a:r>
              <a:rPr lang="en-AU" dirty="0"/>
              <a:t>D:</a:t>
            </a:r>
          </a:p>
          <a:p>
            <a:r>
              <a:rPr lang="en-AU" dirty="0"/>
              <a:t>E:</a:t>
            </a:r>
          </a:p>
          <a:p>
            <a:r>
              <a:rPr lang="en-AU" dirty="0"/>
              <a:t>F:</a:t>
            </a:r>
          </a:p>
          <a:p>
            <a:r>
              <a:rPr lang="en-AU" dirty="0"/>
              <a:t>G:</a:t>
            </a:r>
          </a:p>
          <a:p>
            <a:r>
              <a:rPr lang="en-AU" dirty="0"/>
              <a:t>H:</a:t>
            </a:r>
          </a:p>
          <a:p>
            <a:r>
              <a:rPr lang="en-AU" dirty="0"/>
              <a:t>I:</a:t>
            </a:r>
            <a:br>
              <a:rPr lang="en-AU" dirty="0"/>
            </a:br>
            <a:r>
              <a:rPr lang="en-AU" dirty="0"/>
              <a:t>J: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913B18-806D-7892-B032-A3CAB52A6766}"/>
              </a:ext>
            </a:extLst>
          </p:cNvPr>
          <p:cNvSpPr txBox="1"/>
          <p:nvPr/>
        </p:nvSpPr>
        <p:spPr>
          <a:xfrm>
            <a:off x="1313632" y="2609766"/>
            <a:ext cx="156754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B, C, D</a:t>
            </a:r>
          </a:p>
          <a:p>
            <a:r>
              <a:rPr lang="en-AU" dirty="0"/>
              <a:t>A, D, E</a:t>
            </a:r>
          </a:p>
          <a:p>
            <a:r>
              <a:rPr lang="en-AU" dirty="0"/>
              <a:t>A, D, G</a:t>
            </a:r>
          </a:p>
          <a:p>
            <a:r>
              <a:rPr lang="en-AU" dirty="0"/>
              <a:t>B, C, E, G</a:t>
            </a:r>
          </a:p>
          <a:p>
            <a:r>
              <a:rPr lang="en-AU" dirty="0"/>
              <a:t>B, D, F</a:t>
            </a:r>
          </a:p>
          <a:p>
            <a:r>
              <a:rPr lang="en-AU" dirty="0"/>
              <a:t>E, H, J</a:t>
            </a:r>
          </a:p>
          <a:p>
            <a:r>
              <a:rPr lang="en-AU" dirty="0"/>
              <a:t>C, D, H, I</a:t>
            </a:r>
          </a:p>
          <a:p>
            <a:r>
              <a:rPr lang="en-AU" dirty="0"/>
              <a:t>F, G, I</a:t>
            </a:r>
          </a:p>
          <a:p>
            <a:r>
              <a:rPr lang="en-AU" dirty="0"/>
              <a:t>G, H, J</a:t>
            </a:r>
            <a:br>
              <a:rPr lang="en-AU" dirty="0"/>
            </a:br>
            <a:r>
              <a:rPr lang="en-AU" dirty="0"/>
              <a:t>F, I</a:t>
            </a:r>
          </a:p>
          <a:p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86B183-9655-F36C-0C5B-13685D2A721E}"/>
              </a:ext>
            </a:extLst>
          </p:cNvPr>
          <p:cNvSpPr txBox="1"/>
          <p:nvPr/>
        </p:nvSpPr>
        <p:spPr>
          <a:xfrm>
            <a:off x="6615404" y="1483568"/>
            <a:ext cx="18095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Adjacency Matrix</a:t>
            </a:r>
          </a:p>
          <a:p>
            <a:endParaRPr lang="en-AU" dirty="0"/>
          </a:p>
          <a:p>
            <a:endParaRPr lang="en-AU" dirty="0"/>
          </a:p>
        </p:txBody>
      </p:sp>
      <p:graphicFrame>
        <p:nvGraphicFramePr>
          <p:cNvPr id="17" name="Table 18">
            <a:extLst>
              <a:ext uri="{FF2B5EF4-FFF2-40B4-BE49-F238E27FC236}">
                <a16:creationId xmlns:a16="http://schemas.microsoft.com/office/drawing/2014/main" id="{21444873-E5CD-E42F-D609-EC9D53C567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3888443"/>
              </p:ext>
            </p:extLst>
          </p:nvPr>
        </p:nvGraphicFramePr>
        <p:xfrm>
          <a:off x="4447980" y="1845520"/>
          <a:ext cx="6035865" cy="45457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715">
                  <a:extLst>
                    <a:ext uri="{9D8B030D-6E8A-4147-A177-3AD203B41FA5}">
                      <a16:colId xmlns:a16="http://schemas.microsoft.com/office/drawing/2014/main" val="5928024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2535376609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1847427350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1919403491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3469608406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2835195298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3883786318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546277326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2091820086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1840569747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2392348537"/>
                    </a:ext>
                  </a:extLst>
                </a:gridCol>
              </a:tblGrid>
              <a:tr h="40809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151968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400293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3834551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221940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3809486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280563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922562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0427054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202432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1215348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1348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28747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Adjacency list and matrix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BB3D07-DB43-A760-B8F3-218C8FDEDB60}"/>
              </a:ext>
            </a:extLst>
          </p:cNvPr>
          <p:cNvSpPr txBox="1"/>
          <p:nvPr/>
        </p:nvSpPr>
        <p:spPr>
          <a:xfrm>
            <a:off x="909170" y="2061007"/>
            <a:ext cx="249127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Adjacency List</a:t>
            </a:r>
          </a:p>
          <a:p>
            <a:endParaRPr lang="en-AU" dirty="0"/>
          </a:p>
          <a:p>
            <a:r>
              <a:rPr lang="en-AU" dirty="0"/>
              <a:t>A:</a:t>
            </a:r>
          </a:p>
          <a:p>
            <a:r>
              <a:rPr lang="en-AU" dirty="0"/>
              <a:t>B:</a:t>
            </a:r>
          </a:p>
          <a:p>
            <a:r>
              <a:rPr lang="en-AU" dirty="0"/>
              <a:t>C:</a:t>
            </a:r>
          </a:p>
          <a:p>
            <a:r>
              <a:rPr lang="en-AU" dirty="0"/>
              <a:t>D:</a:t>
            </a:r>
          </a:p>
          <a:p>
            <a:r>
              <a:rPr lang="en-AU" dirty="0"/>
              <a:t>E:</a:t>
            </a:r>
          </a:p>
          <a:p>
            <a:r>
              <a:rPr lang="en-AU" dirty="0"/>
              <a:t>F:</a:t>
            </a:r>
          </a:p>
          <a:p>
            <a:r>
              <a:rPr lang="en-AU" dirty="0"/>
              <a:t>G:</a:t>
            </a:r>
          </a:p>
          <a:p>
            <a:r>
              <a:rPr lang="en-AU" dirty="0"/>
              <a:t>H:</a:t>
            </a:r>
          </a:p>
          <a:p>
            <a:r>
              <a:rPr lang="en-AU" dirty="0"/>
              <a:t>I:</a:t>
            </a:r>
            <a:br>
              <a:rPr lang="en-AU" dirty="0"/>
            </a:br>
            <a:r>
              <a:rPr lang="en-AU" dirty="0"/>
              <a:t>J: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913B18-806D-7892-B032-A3CAB52A6766}"/>
              </a:ext>
            </a:extLst>
          </p:cNvPr>
          <p:cNvSpPr txBox="1"/>
          <p:nvPr/>
        </p:nvSpPr>
        <p:spPr>
          <a:xfrm>
            <a:off x="1313632" y="2609766"/>
            <a:ext cx="156754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B, C, D</a:t>
            </a:r>
          </a:p>
          <a:p>
            <a:r>
              <a:rPr lang="en-AU" dirty="0"/>
              <a:t>A, D, E</a:t>
            </a:r>
          </a:p>
          <a:p>
            <a:r>
              <a:rPr lang="en-AU" dirty="0"/>
              <a:t>A, D, G</a:t>
            </a:r>
          </a:p>
          <a:p>
            <a:r>
              <a:rPr lang="en-AU" dirty="0"/>
              <a:t>B, C, E, G</a:t>
            </a:r>
          </a:p>
          <a:p>
            <a:r>
              <a:rPr lang="en-AU" dirty="0"/>
              <a:t>B, D, F</a:t>
            </a:r>
          </a:p>
          <a:p>
            <a:r>
              <a:rPr lang="en-AU" dirty="0"/>
              <a:t>E, H, J</a:t>
            </a:r>
          </a:p>
          <a:p>
            <a:r>
              <a:rPr lang="en-AU" dirty="0"/>
              <a:t>C, D, H, I</a:t>
            </a:r>
          </a:p>
          <a:p>
            <a:r>
              <a:rPr lang="en-AU" dirty="0"/>
              <a:t>F, G, I</a:t>
            </a:r>
          </a:p>
          <a:p>
            <a:r>
              <a:rPr lang="en-AU" dirty="0"/>
              <a:t>G, H, J</a:t>
            </a:r>
            <a:br>
              <a:rPr lang="en-AU" dirty="0"/>
            </a:br>
            <a:r>
              <a:rPr lang="en-AU" dirty="0"/>
              <a:t>F, I</a:t>
            </a:r>
          </a:p>
          <a:p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86B183-9655-F36C-0C5B-13685D2A721E}"/>
              </a:ext>
            </a:extLst>
          </p:cNvPr>
          <p:cNvSpPr txBox="1"/>
          <p:nvPr/>
        </p:nvSpPr>
        <p:spPr>
          <a:xfrm>
            <a:off x="6615404" y="1483568"/>
            <a:ext cx="18095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Adjacency Matrix</a:t>
            </a:r>
          </a:p>
          <a:p>
            <a:endParaRPr lang="en-AU" dirty="0"/>
          </a:p>
          <a:p>
            <a:endParaRPr lang="en-AU" dirty="0"/>
          </a:p>
        </p:txBody>
      </p:sp>
      <p:graphicFrame>
        <p:nvGraphicFramePr>
          <p:cNvPr id="17" name="Table 18">
            <a:extLst>
              <a:ext uri="{FF2B5EF4-FFF2-40B4-BE49-F238E27FC236}">
                <a16:creationId xmlns:a16="http://schemas.microsoft.com/office/drawing/2014/main" id="{21444873-E5CD-E42F-D609-EC9D53C567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3549167"/>
              </p:ext>
            </p:extLst>
          </p:nvPr>
        </p:nvGraphicFramePr>
        <p:xfrm>
          <a:off x="4447980" y="1845520"/>
          <a:ext cx="6035865" cy="45457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715">
                  <a:extLst>
                    <a:ext uri="{9D8B030D-6E8A-4147-A177-3AD203B41FA5}">
                      <a16:colId xmlns:a16="http://schemas.microsoft.com/office/drawing/2014/main" val="5928024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2535376609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1847427350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1919403491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3469608406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2835195298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3883786318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546277326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2091820086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1840569747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2392348537"/>
                    </a:ext>
                  </a:extLst>
                </a:gridCol>
              </a:tblGrid>
              <a:tr h="40809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151968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400293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3834551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221940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3809486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280563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922562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0427054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202432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1215348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1348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11016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Adjacency list and matrix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BB3D07-DB43-A760-B8F3-218C8FDEDB60}"/>
              </a:ext>
            </a:extLst>
          </p:cNvPr>
          <p:cNvSpPr txBox="1"/>
          <p:nvPr/>
        </p:nvSpPr>
        <p:spPr>
          <a:xfrm>
            <a:off x="909170" y="2061007"/>
            <a:ext cx="249127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Adjacency List</a:t>
            </a:r>
          </a:p>
          <a:p>
            <a:endParaRPr lang="en-AU" dirty="0"/>
          </a:p>
          <a:p>
            <a:r>
              <a:rPr lang="en-AU" dirty="0"/>
              <a:t>A:</a:t>
            </a:r>
          </a:p>
          <a:p>
            <a:r>
              <a:rPr lang="en-AU" dirty="0"/>
              <a:t>B:</a:t>
            </a:r>
          </a:p>
          <a:p>
            <a:r>
              <a:rPr lang="en-AU" dirty="0"/>
              <a:t>C:</a:t>
            </a:r>
          </a:p>
          <a:p>
            <a:r>
              <a:rPr lang="en-AU" dirty="0"/>
              <a:t>D:</a:t>
            </a:r>
          </a:p>
          <a:p>
            <a:r>
              <a:rPr lang="en-AU" dirty="0"/>
              <a:t>E:</a:t>
            </a:r>
          </a:p>
          <a:p>
            <a:r>
              <a:rPr lang="en-AU" dirty="0"/>
              <a:t>F:</a:t>
            </a:r>
          </a:p>
          <a:p>
            <a:r>
              <a:rPr lang="en-AU" dirty="0"/>
              <a:t>G:</a:t>
            </a:r>
          </a:p>
          <a:p>
            <a:r>
              <a:rPr lang="en-AU" dirty="0"/>
              <a:t>H:</a:t>
            </a:r>
          </a:p>
          <a:p>
            <a:r>
              <a:rPr lang="en-AU" dirty="0"/>
              <a:t>I:</a:t>
            </a:r>
            <a:br>
              <a:rPr lang="en-AU" dirty="0"/>
            </a:br>
            <a:r>
              <a:rPr lang="en-AU" dirty="0"/>
              <a:t>J: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913B18-806D-7892-B032-A3CAB52A6766}"/>
              </a:ext>
            </a:extLst>
          </p:cNvPr>
          <p:cNvSpPr txBox="1"/>
          <p:nvPr/>
        </p:nvSpPr>
        <p:spPr>
          <a:xfrm>
            <a:off x="1313632" y="2609766"/>
            <a:ext cx="156754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B, C, D</a:t>
            </a:r>
          </a:p>
          <a:p>
            <a:r>
              <a:rPr lang="en-AU" dirty="0"/>
              <a:t>A, D, E</a:t>
            </a:r>
          </a:p>
          <a:p>
            <a:r>
              <a:rPr lang="en-AU" dirty="0"/>
              <a:t>A, D, G</a:t>
            </a:r>
          </a:p>
          <a:p>
            <a:r>
              <a:rPr lang="en-AU" dirty="0"/>
              <a:t>B, C, E, G</a:t>
            </a:r>
          </a:p>
          <a:p>
            <a:r>
              <a:rPr lang="en-AU" dirty="0"/>
              <a:t>B, D, F</a:t>
            </a:r>
          </a:p>
          <a:p>
            <a:r>
              <a:rPr lang="en-AU" dirty="0"/>
              <a:t>E, H, J</a:t>
            </a:r>
          </a:p>
          <a:p>
            <a:r>
              <a:rPr lang="en-AU" dirty="0"/>
              <a:t>C, D, H, I</a:t>
            </a:r>
          </a:p>
          <a:p>
            <a:r>
              <a:rPr lang="en-AU" dirty="0"/>
              <a:t>F, G, I</a:t>
            </a:r>
          </a:p>
          <a:p>
            <a:r>
              <a:rPr lang="en-AU" dirty="0"/>
              <a:t>G, H, J</a:t>
            </a:r>
            <a:br>
              <a:rPr lang="en-AU" dirty="0"/>
            </a:br>
            <a:r>
              <a:rPr lang="en-AU" dirty="0"/>
              <a:t>F, I</a:t>
            </a:r>
          </a:p>
          <a:p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86B183-9655-F36C-0C5B-13685D2A721E}"/>
              </a:ext>
            </a:extLst>
          </p:cNvPr>
          <p:cNvSpPr txBox="1"/>
          <p:nvPr/>
        </p:nvSpPr>
        <p:spPr>
          <a:xfrm>
            <a:off x="6615404" y="1483568"/>
            <a:ext cx="18095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Adjacency Matrix</a:t>
            </a:r>
          </a:p>
          <a:p>
            <a:endParaRPr lang="en-AU" dirty="0"/>
          </a:p>
          <a:p>
            <a:endParaRPr lang="en-AU" dirty="0"/>
          </a:p>
        </p:txBody>
      </p:sp>
      <p:graphicFrame>
        <p:nvGraphicFramePr>
          <p:cNvPr id="17" name="Table 18">
            <a:extLst>
              <a:ext uri="{FF2B5EF4-FFF2-40B4-BE49-F238E27FC236}">
                <a16:creationId xmlns:a16="http://schemas.microsoft.com/office/drawing/2014/main" id="{21444873-E5CD-E42F-D609-EC9D53C567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042278"/>
              </p:ext>
            </p:extLst>
          </p:nvPr>
        </p:nvGraphicFramePr>
        <p:xfrm>
          <a:off x="4447980" y="1845520"/>
          <a:ext cx="6035865" cy="45457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715">
                  <a:extLst>
                    <a:ext uri="{9D8B030D-6E8A-4147-A177-3AD203B41FA5}">
                      <a16:colId xmlns:a16="http://schemas.microsoft.com/office/drawing/2014/main" val="5928024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2535376609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1847427350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1919403491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3469608406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2835195298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3883786318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546277326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2091820086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1840569747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2392348537"/>
                    </a:ext>
                  </a:extLst>
                </a:gridCol>
              </a:tblGrid>
              <a:tr h="40809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151968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400293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3834551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221940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3809486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280563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922562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0427054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202432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1215348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1348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169661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Adjacency list and matrix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BB3D07-DB43-A760-B8F3-218C8FDEDB60}"/>
              </a:ext>
            </a:extLst>
          </p:cNvPr>
          <p:cNvSpPr txBox="1"/>
          <p:nvPr/>
        </p:nvSpPr>
        <p:spPr>
          <a:xfrm>
            <a:off x="909170" y="2061007"/>
            <a:ext cx="249127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/>
              <a:t>Adjacency List</a:t>
            </a:r>
          </a:p>
          <a:p>
            <a:endParaRPr lang="en-AU" dirty="0"/>
          </a:p>
          <a:p>
            <a:r>
              <a:rPr lang="en-AU" dirty="0"/>
              <a:t>A:</a:t>
            </a:r>
          </a:p>
          <a:p>
            <a:r>
              <a:rPr lang="en-AU" dirty="0"/>
              <a:t>B:</a:t>
            </a:r>
          </a:p>
          <a:p>
            <a:r>
              <a:rPr lang="en-AU" dirty="0"/>
              <a:t>C:</a:t>
            </a:r>
          </a:p>
          <a:p>
            <a:r>
              <a:rPr lang="en-AU" dirty="0"/>
              <a:t>D:</a:t>
            </a:r>
          </a:p>
          <a:p>
            <a:r>
              <a:rPr lang="en-AU" dirty="0"/>
              <a:t>E:</a:t>
            </a:r>
          </a:p>
          <a:p>
            <a:r>
              <a:rPr lang="en-AU" dirty="0"/>
              <a:t>F:</a:t>
            </a:r>
          </a:p>
          <a:p>
            <a:r>
              <a:rPr lang="en-AU" dirty="0"/>
              <a:t>G:</a:t>
            </a:r>
          </a:p>
          <a:p>
            <a:r>
              <a:rPr lang="en-AU" dirty="0"/>
              <a:t>H:</a:t>
            </a:r>
          </a:p>
          <a:p>
            <a:r>
              <a:rPr lang="en-AU" dirty="0"/>
              <a:t>I:</a:t>
            </a:r>
            <a:br>
              <a:rPr lang="en-AU" dirty="0"/>
            </a:br>
            <a:r>
              <a:rPr lang="en-AU" dirty="0"/>
              <a:t>J: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913B18-806D-7892-B032-A3CAB52A6766}"/>
              </a:ext>
            </a:extLst>
          </p:cNvPr>
          <p:cNvSpPr txBox="1"/>
          <p:nvPr/>
        </p:nvSpPr>
        <p:spPr>
          <a:xfrm>
            <a:off x="1313632" y="2609766"/>
            <a:ext cx="156754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B, C, D</a:t>
            </a:r>
          </a:p>
          <a:p>
            <a:r>
              <a:rPr lang="en-AU" dirty="0"/>
              <a:t>A, D, E</a:t>
            </a:r>
          </a:p>
          <a:p>
            <a:r>
              <a:rPr lang="en-AU" dirty="0"/>
              <a:t>A, D, G</a:t>
            </a:r>
          </a:p>
          <a:p>
            <a:r>
              <a:rPr lang="en-AU" dirty="0"/>
              <a:t>B, C, E, G</a:t>
            </a:r>
          </a:p>
          <a:p>
            <a:r>
              <a:rPr lang="en-AU" dirty="0"/>
              <a:t>B, D, F</a:t>
            </a:r>
          </a:p>
          <a:p>
            <a:r>
              <a:rPr lang="en-AU" dirty="0"/>
              <a:t>E, H, J</a:t>
            </a:r>
          </a:p>
          <a:p>
            <a:r>
              <a:rPr lang="en-AU" dirty="0"/>
              <a:t>C, D, H, I</a:t>
            </a:r>
          </a:p>
          <a:p>
            <a:r>
              <a:rPr lang="en-AU" dirty="0"/>
              <a:t>F, G, I</a:t>
            </a:r>
          </a:p>
          <a:p>
            <a:r>
              <a:rPr lang="en-AU" dirty="0"/>
              <a:t>G, H, J</a:t>
            </a:r>
            <a:br>
              <a:rPr lang="en-AU" dirty="0"/>
            </a:br>
            <a:r>
              <a:rPr lang="en-AU" dirty="0"/>
              <a:t>F, I</a:t>
            </a:r>
          </a:p>
          <a:p>
            <a:endParaRPr lang="en-A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86B183-9655-F36C-0C5B-13685D2A721E}"/>
              </a:ext>
            </a:extLst>
          </p:cNvPr>
          <p:cNvSpPr txBox="1"/>
          <p:nvPr/>
        </p:nvSpPr>
        <p:spPr>
          <a:xfrm>
            <a:off x="6615404" y="1483568"/>
            <a:ext cx="18095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Adjacency Matrix</a:t>
            </a:r>
          </a:p>
          <a:p>
            <a:endParaRPr lang="en-AU" dirty="0"/>
          </a:p>
          <a:p>
            <a:endParaRPr lang="en-AU" dirty="0"/>
          </a:p>
        </p:txBody>
      </p:sp>
      <p:graphicFrame>
        <p:nvGraphicFramePr>
          <p:cNvPr id="17" name="Table 18">
            <a:extLst>
              <a:ext uri="{FF2B5EF4-FFF2-40B4-BE49-F238E27FC236}">
                <a16:creationId xmlns:a16="http://schemas.microsoft.com/office/drawing/2014/main" id="{21444873-E5CD-E42F-D609-EC9D53C567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521089"/>
              </p:ext>
            </p:extLst>
          </p:nvPr>
        </p:nvGraphicFramePr>
        <p:xfrm>
          <a:off x="4447980" y="1845520"/>
          <a:ext cx="6035865" cy="45457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715">
                  <a:extLst>
                    <a:ext uri="{9D8B030D-6E8A-4147-A177-3AD203B41FA5}">
                      <a16:colId xmlns:a16="http://schemas.microsoft.com/office/drawing/2014/main" val="5928024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2535376609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1847427350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1919403491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3469608406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2835195298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3883786318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546277326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2091820086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1840569747"/>
                    </a:ext>
                  </a:extLst>
                </a:gridCol>
                <a:gridCol w="548715">
                  <a:extLst>
                    <a:ext uri="{9D8B030D-6E8A-4147-A177-3AD203B41FA5}">
                      <a16:colId xmlns:a16="http://schemas.microsoft.com/office/drawing/2014/main" val="2392348537"/>
                    </a:ext>
                  </a:extLst>
                </a:gridCol>
              </a:tblGrid>
              <a:tr h="40809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AU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151968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400293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3834551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221940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3809486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280563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922562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0427054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202432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1215348"/>
                  </a:ext>
                </a:extLst>
              </a:tr>
              <a:tr h="4137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A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J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1348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330406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72F0C-3E9B-2272-AA6A-ECE507710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33F9A3-317C-FBF6-21CE-8E046C376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Now it’s your turn!</a:t>
            </a:r>
            <a:br>
              <a:rPr lang="en-AU" dirty="0"/>
            </a:br>
            <a:endParaRPr lang="en-AU" dirty="0"/>
          </a:p>
          <a:p>
            <a:r>
              <a:rPr lang="en-AU" dirty="0"/>
              <a:t>Make an adjacency list and matrix for the following graphs.</a:t>
            </a:r>
            <a:br>
              <a:rPr lang="en-AU" dirty="0"/>
            </a:br>
            <a:endParaRPr lang="en-AU" dirty="0"/>
          </a:p>
          <a:p>
            <a:r>
              <a:rPr lang="en-AU" dirty="0"/>
              <a:t>Then do a manual DFS and BFS, showing the order in which you visit each node. Assume nodes are sorted alphabetically.</a:t>
            </a:r>
            <a:br>
              <a:rPr lang="en-AU" dirty="0"/>
            </a:br>
            <a:endParaRPr lang="en-AU" dirty="0"/>
          </a:p>
          <a:p>
            <a:r>
              <a:rPr lang="en-AU" dirty="0"/>
              <a:t>Printed versions of these graphs and the finished example we just walked through will be distributed to your tables.</a:t>
            </a:r>
          </a:p>
        </p:txBody>
      </p:sp>
    </p:spTree>
    <p:extLst>
      <p:ext uri="{BB962C8B-B14F-4D97-AF65-F5344CB8AC3E}">
        <p14:creationId xmlns:p14="http://schemas.microsoft.com/office/powerpoint/2010/main" val="169179450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D2FEE-5F27-01AC-3A97-D9A7757C8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Activity 3.1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26254-ED7C-4603-16E8-CF9B9ECA6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>
                <a:solidFill>
                  <a:schemeClr val="bg1">
                    <a:lumMod val="95000"/>
                  </a:schemeClr>
                </a:solidFill>
              </a:rPr>
              <a:t>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1485717-7D43-EEF8-C5D5-BEB2B1C4BEE1}"/>
              </a:ext>
            </a:extLst>
          </p:cNvPr>
          <p:cNvSpPr/>
          <p:nvPr/>
        </p:nvSpPr>
        <p:spPr>
          <a:xfrm>
            <a:off x="1307841" y="3634582"/>
            <a:ext cx="502686" cy="489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E121B69-E05F-C2EB-793C-0F89631ED1B4}"/>
              </a:ext>
            </a:extLst>
          </p:cNvPr>
          <p:cNvSpPr/>
          <p:nvPr/>
        </p:nvSpPr>
        <p:spPr>
          <a:xfrm>
            <a:off x="2402633" y="1825626"/>
            <a:ext cx="502686" cy="489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4578275-AF5F-5DCA-43C4-79273DFE7F66}"/>
              </a:ext>
            </a:extLst>
          </p:cNvPr>
          <p:cNvSpPr/>
          <p:nvPr/>
        </p:nvSpPr>
        <p:spPr>
          <a:xfrm>
            <a:off x="2402633" y="5443539"/>
            <a:ext cx="502686" cy="489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8A085D4-24B7-A235-5886-3FCFB32801D9}"/>
              </a:ext>
            </a:extLst>
          </p:cNvPr>
          <p:cNvSpPr/>
          <p:nvPr/>
        </p:nvSpPr>
        <p:spPr>
          <a:xfrm>
            <a:off x="4041711" y="1825625"/>
            <a:ext cx="502686" cy="489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9B6E795-C0F2-7B9E-2206-2EE800F81C9C}"/>
              </a:ext>
            </a:extLst>
          </p:cNvPr>
          <p:cNvSpPr/>
          <p:nvPr/>
        </p:nvSpPr>
        <p:spPr>
          <a:xfrm>
            <a:off x="3427446" y="2732898"/>
            <a:ext cx="502686" cy="489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B46FDD4-6A6D-126F-A24D-976B8D468AA3}"/>
              </a:ext>
            </a:extLst>
          </p:cNvPr>
          <p:cNvSpPr/>
          <p:nvPr/>
        </p:nvSpPr>
        <p:spPr>
          <a:xfrm>
            <a:off x="4191001" y="3389678"/>
            <a:ext cx="502686" cy="489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D87B13C-DB72-FADF-0772-67375A4CB9BA}"/>
              </a:ext>
            </a:extLst>
          </p:cNvPr>
          <p:cNvSpPr/>
          <p:nvPr/>
        </p:nvSpPr>
        <p:spPr>
          <a:xfrm>
            <a:off x="3790368" y="5443539"/>
            <a:ext cx="502686" cy="489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428577A-12C9-2EBC-9753-C3BA4ECF0A6D}"/>
              </a:ext>
            </a:extLst>
          </p:cNvPr>
          <p:cNvSpPr/>
          <p:nvPr/>
        </p:nvSpPr>
        <p:spPr>
          <a:xfrm>
            <a:off x="5844657" y="1825625"/>
            <a:ext cx="502686" cy="489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FCFDD41-DCAB-8DF6-18E1-6F740797E4F3}"/>
              </a:ext>
            </a:extLst>
          </p:cNvPr>
          <p:cNvSpPr/>
          <p:nvPr/>
        </p:nvSpPr>
        <p:spPr>
          <a:xfrm>
            <a:off x="5444413" y="2814290"/>
            <a:ext cx="502686" cy="489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499AC61-7108-3324-F7D6-819528C67030}"/>
              </a:ext>
            </a:extLst>
          </p:cNvPr>
          <p:cNvSpPr/>
          <p:nvPr/>
        </p:nvSpPr>
        <p:spPr>
          <a:xfrm>
            <a:off x="5444802" y="4998335"/>
            <a:ext cx="502686" cy="489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26BECF3-A1E1-3C5A-2A53-5572EF05518C}"/>
              </a:ext>
            </a:extLst>
          </p:cNvPr>
          <p:cNvSpPr/>
          <p:nvPr/>
        </p:nvSpPr>
        <p:spPr>
          <a:xfrm>
            <a:off x="6256176" y="5594813"/>
            <a:ext cx="502686" cy="489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L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AAC5F3A-3755-013E-2396-A8D973278C3E}"/>
              </a:ext>
            </a:extLst>
          </p:cNvPr>
          <p:cNvSpPr/>
          <p:nvPr/>
        </p:nvSpPr>
        <p:spPr>
          <a:xfrm>
            <a:off x="6847893" y="4400495"/>
            <a:ext cx="502686" cy="489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K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9B52105-D99F-AB39-06E4-18941F650F65}"/>
              </a:ext>
            </a:extLst>
          </p:cNvPr>
          <p:cNvSpPr/>
          <p:nvPr/>
        </p:nvSpPr>
        <p:spPr>
          <a:xfrm>
            <a:off x="8046488" y="2899870"/>
            <a:ext cx="502686" cy="489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M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8768196-D226-80C2-BC47-EA5021707CBE}"/>
              </a:ext>
            </a:extLst>
          </p:cNvPr>
          <p:cNvSpPr/>
          <p:nvPr/>
        </p:nvSpPr>
        <p:spPr>
          <a:xfrm>
            <a:off x="8046488" y="3879486"/>
            <a:ext cx="502686" cy="489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N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FFFD4AF-683F-F8CA-4DA5-7CFFD6E4DD34}"/>
              </a:ext>
            </a:extLst>
          </p:cNvPr>
          <p:cNvSpPr/>
          <p:nvPr/>
        </p:nvSpPr>
        <p:spPr>
          <a:xfrm>
            <a:off x="9018815" y="3389678"/>
            <a:ext cx="502686" cy="489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O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1E9B681-25A6-FBD3-65B4-F9C6551560A4}"/>
              </a:ext>
            </a:extLst>
          </p:cNvPr>
          <p:cNvCxnSpPr>
            <a:cxnSpLocks/>
          </p:cNvCxnSpPr>
          <p:nvPr/>
        </p:nvCxnSpPr>
        <p:spPr>
          <a:xfrm flipV="1">
            <a:off x="1764902" y="2243703"/>
            <a:ext cx="739340" cy="14626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C0AF28E-ECAB-5D77-8159-5A31DD7D25C9}"/>
              </a:ext>
            </a:extLst>
          </p:cNvPr>
          <p:cNvCxnSpPr>
            <a:cxnSpLocks/>
            <a:stCxn id="4" idx="5"/>
            <a:endCxn id="6" idx="1"/>
          </p:cNvCxnSpPr>
          <p:nvPr/>
        </p:nvCxnSpPr>
        <p:spPr>
          <a:xfrm>
            <a:off x="1736910" y="4052659"/>
            <a:ext cx="739340" cy="146261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48A2F06-4325-643F-CA62-F66E48A7555F}"/>
              </a:ext>
            </a:extLst>
          </p:cNvPr>
          <p:cNvCxnSpPr>
            <a:cxnSpLocks/>
          </p:cNvCxnSpPr>
          <p:nvPr/>
        </p:nvCxnSpPr>
        <p:spPr>
          <a:xfrm flipV="1">
            <a:off x="2933311" y="2070529"/>
            <a:ext cx="1136392" cy="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7F15DB9-5EDB-2F47-C46A-CE11E6C80A39}"/>
              </a:ext>
            </a:extLst>
          </p:cNvPr>
          <p:cNvCxnSpPr>
            <a:cxnSpLocks/>
            <a:stCxn id="6" idx="6"/>
            <a:endCxn id="11" idx="2"/>
          </p:cNvCxnSpPr>
          <p:nvPr/>
        </p:nvCxnSpPr>
        <p:spPr>
          <a:xfrm>
            <a:off x="2905319" y="5688443"/>
            <a:ext cx="885049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CCC706A-9857-9575-53A1-0CABCBDB9615}"/>
              </a:ext>
            </a:extLst>
          </p:cNvPr>
          <p:cNvCxnSpPr>
            <a:cxnSpLocks/>
            <a:stCxn id="11" idx="6"/>
            <a:endCxn id="15" idx="2"/>
          </p:cNvCxnSpPr>
          <p:nvPr/>
        </p:nvCxnSpPr>
        <p:spPr>
          <a:xfrm flipV="1">
            <a:off x="4293054" y="5243239"/>
            <a:ext cx="1151748" cy="44520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E8CE245-23A1-C50E-649C-95C8E92F4F3A}"/>
              </a:ext>
            </a:extLst>
          </p:cNvPr>
          <p:cNvCxnSpPr>
            <a:cxnSpLocks/>
          </p:cNvCxnSpPr>
          <p:nvPr/>
        </p:nvCxnSpPr>
        <p:spPr>
          <a:xfrm>
            <a:off x="4572389" y="2070529"/>
            <a:ext cx="130026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F8D20E6-941A-0E0D-C385-95546042C1FF}"/>
              </a:ext>
            </a:extLst>
          </p:cNvPr>
          <p:cNvCxnSpPr>
            <a:cxnSpLocks/>
            <a:stCxn id="8" idx="3"/>
            <a:endCxn id="9" idx="7"/>
          </p:cNvCxnSpPr>
          <p:nvPr/>
        </p:nvCxnSpPr>
        <p:spPr>
          <a:xfrm flipH="1">
            <a:off x="3856515" y="2243702"/>
            <a:ext cx="258813" cy="560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007B5B6-800F-C092-C828-9C99183E3D56}"/>
              </a:ext>
            </a:extLst>
          </p:cNvPr>
          <p:cNvCxnSpPr>
            <a:cxnSpLocks/>
            <a:stCxn id="9" idx="5"/>
            <a:endCxn id="10" idx="1"/>
          </p:cNvCxnSpPr>
          <p:nvPr/>
        </p:nvCxnSpPr>
        <p:spPr>
          <a:xfrm>
            <a:off x="3856515" y="3150975"/>
            <a:ext cx="408103" cy="31043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AADC58EF-13B9-486C-518E-7AE4C674E01C}"/>
              </a:ext>
            </a:extLst>
          </p:cNvPr>
          <p:cNvCxnSpPr>
            <a:cxnSpLocks/>
            <a:stCxn id="12" idx="4"/>
            <a:endCxn id="14" idx="7"/>
          </p:cNvCxnSpPr>
          <p:nvPr/>
        </p:nvCxnSpPr>
        <p:spPr>
          <a:xfrm flipH="1">
            <a:off x="5873482" y="2315433"/>
            <a:ext cx="222518" cy="570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59BF32B-61E0-BA07-36B2-AB0FDA026E5E}"/>
              </a:ext>
            </a:extLst>
          </p:cNvPr>
          <p:cNvCxnSpPr>
            <a:cxnSpLocks/>
            <a:stCxn id="12" idx="6"/>
            <a:endCxn id="18" idx="2"/>
          </p:cNvCxnSpPr>
          <p:nvPr/>
        </p:nvCxnSpPr>
        <p:spPr>
          <a:xfrm>
            <a:off x="6347343" y="2070529"/>
            <a:ext cx="1699145" cy="107424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063042E7-3F7C-BC88-E1FB-F9389379A415}"/>
              </a:ext>
            </a:extLst>
          </p:cNvPr>
          <p:cNvCxnSpPr>
            <a:cxnSpLocks/>
            <a:stCxn id="15" idx="5"/>
            <a:endCxn id="16" idx="1"/>
          </p:cNvCxnSpPr>
          <p:nvPr/>
        </p:nvCxnSpPr>
        <p:spPr>
          <a:xfrm>
            <a:off x="5873871" y="5416412"/>
            <a:ext cx="455922" cy="25013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75DD2AEA-3234-4CAE-D2F9-3069EECC81D7}"/>
              </a:ext>
            </a:extLst>
          </p:cNvPr>
          <p:cNvCxnSpPr>
            <a:cxnSpLocks/>
            <a:stCxn id="15" idx="7"/>
            <a:endCxn id="17" idx="2"/>
          </p:cNvCxnSpPr>
          <p:nvPr/>
        </p:nvCxnSpPr>
        <p:spPr>
          <a:xfrm flipV="1">
            <a:off x="5873871" y="4645399"/>
            <a:ext cx="974022" cy="42466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3B003C85-503B-9108-4C1C-E054B16C1E97}"/>
              </a:ext>
            </a:extLst>
          </p:cNvPr>
          <p:cNvCxnSpPr>
            <a:cxnSpLocks/>
            <a:stCxn id="17" idx="7"/>
            <a:endCxn id="19" idx="2"/>
          </p:cNvCxnSpPr>
          <p:nvPr/>
        </p:nvCxnSpPr>
        <p:spPr>
          <a:xfrm flipV="1">
            <a:off x="7276962" y="4124390"/>
            <a:ext cx="769526" cy="34783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B85F0C00-BC09-2C60-5598-E2EA49E0B2CD}"/>
              </a:ext>
            </a:extLst>
          </p:cNvPr>
          <p:cNvCxnSpPr>
            <a:cxnSpLocks/>
            <a:stCxn id="18" idx="4"/>
            <a:endCxn id="19" idx="0"/>
          </p:cNvCxnSpPr>
          <p:nvPr/>
        </p:nvCxnSpPr>
        <p:spPr>
          <a:xfrm>
            <a:off x="8297831" y="3389678"/>
            <a:ext cx="0" cy="48980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8C483386-E93D-B0B5-609E-7FE9857CCC2F}"/>
              </a:ext>
            </a:extLst>
          </p:cNvPr>
          <p:cNvCxnSpPr>
            <a:cxnSpLocks/>
            <a:stCxn id="18" idx="5"/>
            <a:endCxn id="20" idx="2"/>
          </p:cNvCxnSpPr>
          <p:nvPr/>
        </p:nvCxnSpPr>
        <p:spPr>
          <a:xfrm>
            <a:off x="8475557" y="3317947"/>
            <a:ext cx="543258" cy="31663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E56A3D39-4E73-8D1E-E17A-71270FE4AE94}"/>
              </a:ext>
            </a:extLst>
          </p:cNvPr>
          <p:cNvCxnSpPr>
            <a:cxnSpLocks/>
            <a:stCxn id="19" idx="7"/>
            <a:endCxn id="20" idx="2"/>
          </p:cNvCxnSpPr>
          <p:nvPr/>
        </p:nvCxnSpPr>
        <p:spPr>
          <a:xfrm flipV="1">
            <a:off x="8475557" y="3634582"/>
            <a:ext cx="543258" cy="31663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Arrow: Right 74">
            <a:extLst>
              <a:ext uri="{FF2B5EF4-FFF2-40B4-BE49-F238E27FC236}">
                <a16:creationId xmlns:a16="http://schemas.microsoft.com/office/drawing/2014/main" id="{91D03591-DF07-413B-1C0D-2D09EA45C093}"/>
              </a:ext>
            </a:extLst>
          </p:cNvPr>
          <p:cNvSpPr/>
          <p:nvPr/>
        </p:nvSpPr>
        <p:spPr>
          <a:xfrm>
            <a:off x="586468" y="3687184"/>
            <a:ext cx="614126" cy="38460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02021358-FED4-94E5-08F2-73C73D241CE1}"/>
              </a:ext>
            </a:extLst>
          </p:cNvPr>
          <p:cNvSpPr txBox="1"/>
          <p:nvPr/>
        </p:nvSpPr>
        <p:spPr>
          <a:xfrm>
            <a:off x="9018815" y="5933347"/>
            <a:ext cx="2435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(Credit: Sam Bray, 2018)</a:t>
            </a:r>
          </a:p>
        </p:txBody>
      </p:sp>
    </p:spTree>
    <p:extLst>
      <p:ext uri="{BB962C8B-B14F-4D97-AF65-F5344CB8AC3E}">
        <p14:creationId xmlns:p14="http://schemas.microsoft.com/office/powerpoint/2010/main" val="113692096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D2FEE-5F27-01AC-3A97-D9A7757C8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Activity 3.2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26254-ED7C-4603-16E8-CF9B9ECA6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>
                <a:solidFill>
                  <a:schemeClr val="bg1">
                    <a:lumMod val="95000"/>
                  </a:schemeClr>
                </a:solidFill>
              </a:rPr>
              <a:t>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1485717-7D43-EEF8-C5D5-BEB2B1C4BEE1}"/>
              </a:ext>
            </a:extLst>
          </p:cNvPr>
          <p:cNvSpPr/>
          <p:nvPr/>
        </p:nvSpPr>
        <p:spPr>
          <a:xfrm>
            <a:off x="1307841" y="3634582"/>
            <a:ext cx="502686" cy="489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E121B69-E05F-C2EB-793C-0F89631ED1B4}"/>
              </a:ext>
            </a:extLst>
          </p:cNvPr>
          <p:cNvSpPr/>
          <p:nvPr/>
        </p:nvSpPr>
        <p:spPr>
          <a:xfrm>
            <a:off x="2402633" y="1825626"/>
            <a:ext cx="502686" cy="489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4578275-AF5F-5DCA-43C4-79273DFE7F66}"/>
              </a:ext>
            </a:extLst>
          </p:cNvPr>
          <p:cNvSpPr/>
          <p:nvPr/>
        </p:nvSpPr>
        <p:spPr>
          <a:xfrm>
            <a:off x="2402633" y="5443539"/>
            <a:ext cx="502686" cy="489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8A085D4-24B7-A235-5886-3FCFB32801D9}"/>
              </a:ext>
            </a:extLst>
          </p:cNvPr>
          <p:cNvSpPr/>
          <p:nvPr/>
        </p:nvSpPr>
        <p:spPr>
          <a:xfrm>
            <a:off x="3660323" y="3687184"/>
            <a:ext cx="502686" cy="489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B46FDD4-6A6D-126F-A24D-976B8D468AA3}"/>
              </a:ext>
            </a:extLst>
          </p:cNvPr>
          <p:cNvSpPr/>
          <p:nvPr/>
        </p:nvSpPr>
        <p:spPr>
          <a:xfrm>
            <a:off x="5583736" y="3698737"/>
            <a:ext cx="502686" cy="489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D87B13C-DB72-FADF-0772-67375A4CB9BA}"/>
              </a:ext>
            </a:extLst>
          </p:cNvPr>
          <p:cNvSpPr/>
          <p:nvPr/>
        </p:nvSpPr>
        <p:spPr>
          <a:xfrm>
            <a:off x="3660198" y="5442252"/>
            <a:ext cx="502686" cy="489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499AC61-7108-3324-F7D6-819528C67030}"/>
              </a:ext>
            </a:extLst>
          </p:cNvPr>
          <p:cNvSpPr/>
          <p:nvPr/>
        </p:nvSpPr>
        <p:spPr>
          <a:xfrm>
            <a:off x="5621306" y="5442923"/>
            <a:ext cx="502686" cy="489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AAC5F3A-3755-013E-2396-A8D973278C3E}"/>
              </a:ext>
            </a:extLst>
          </p:cNvPr>
          <p:cNvSpPr/>
          <p:nvPr/>
        </p:nvSpPr>
        <p:spPr>
          <a:xfrm>
            <a:off x="6847893" y="4400495"/>
            <a:ext cx="502686" cy="489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8768196-D226-80C2-BC47-EA5021707CBE}"/>
              </a:ext>
            </a:extLst>
          </p:cNvPr>
          <p:cNvSpPr/>
          <p:nvPr/>
        </p:nvSpPr>
        <p:spPr>
          <a:xfrm>
            <a:off x="8046488" y="5437340"/>
            <a:ext cx="502686" cy="489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1E9B681-25A6-FBD3-65B4-F9C6551560A4}"/>
              </a:ext>
            </a:extLst>
          </p:cNvPr>
          <p:cNvCxnSpPr>
            <a:cxnSpLocks/>
          </p:cNvCxnSpPr>
          <p:nvPr/>
        </p:nvCxnSpPr>
        <p:spPr>
          <a:xfrm flipV="1">
            <a:off x="1764902" y="2243703"/>
            <a:ext cx="739340" cy="14626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C0AF28E-ECAB-5D77-8159-5A31DD7D25C9}"/>
              </a:ext>
            </a:extLst>
          </p:cNvPr>
          <p:cNvCxnSpPr>
            <a:cxnSpLocks/>
            <a:stCxn id="4" idx="5"/>
            <a:endCxn id="6" idx="1"/>
          </p:cNvCxnSpPr>
          <p:nvPr/>
        </p:nvCxnSpPr>
        <p:spPr>
          <a:xfrm>
            <a:off x="1736910" y="4052659"/>
            <a:ext cx="739340" cy="146261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48A2F06-4325-643F-CA62-F66E48A7555F}"/>
              </a:ext>
            </a:extLst>
          </p:cNvPr>
          <p:cNvCxnSpPr>
            <a:cxnSpLocks/>
            <a:stCxn id="5" idx="5"/>
            <a:endCxn id="8" idx="1"/>
          </p:cNvCxnSpPr>
          <p:nvPr/>
        </p:nvCxnSpPr>
        <p:spPr>
          <a:xfrm>
            <a:off x="2831702" y="2243703"/>
            <a:ext cx="902238" cy="151521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7F15DB9-5EDB-2F47-C46A-CE11E6C80A39}"/>
              </a:ext>
            </a:extLst>
          </p:cNvPr>
          <p:cNvCxnSpPr>
            <a:cxnSpLocks/>
            <a:stCxn id="6" idx="6"/>
            <a:endCxn id="11" idx="2"/>
          </p:cNvCxnSpPr>
          <p:nvPr/>
        </p:nvCxnSpPr>
        <p:spPr>
          <a:xfrm flipV="1">
            <a:off x="2905319" y="5687156"/>
            <a:ext cx="754879" cy="128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CCC706A-9857-9575-53A1-0CABCBDB9615}"/>
              </a:ext>
            </a:extLst>
          </p:cNvPr>
          <p:cNvCxnSpPr>
            <a:cxnSpLocks/>
            <a:stCxn id="11" idx="6"/>
            <a:endCxn id="15" idx="2"/>
          </p:cNvCxnSpPr>
          <p:nvPr/>
        </p:nvCxnSpPr>
        <p:spPr>
          <a:xfrm>
            <a:off x="4162884" y="5687156"/>
            <a:ext cx="1458422" cy="67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E8CE245-23A1-C50E-649C-95C8E92F4F3A}"/>
              </a:ext>
            </a:extLst>
          </p:cNvPr>
          <p:cNvCxnSpPr>
            <a:cxnSpLocks/>
            <a:stCxn id="19" idx="6"/>
            <a:endCxn id="57" idx="2"/>
          </p:cNvCxnSpPr>
          <p:nvPr/>
        </p:nvCxnSpPr>
        <p:spPr>
          <a:xfrm flipV="1">
            <a:off x="8549174" y="5681741"/>
            <a:ext cx="1433416" cy="50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75DD2AEA-3234-4CAE-D2F9-3069EECC81D7}"/>
              </a:ext>
            </a:extLst>
          </p:cNvPr>
          <p:cNvCxnSpPr>
            <a:cxnSpLocks/>
            <a:stCxn id="15" idx="7"/>
            <a:endCxn id="17" idx="3"/>
          </p:cNvCxnSpPr>
          <p:nvPr/>
        </p:nvCxnSpPr>
        <p:spPr>
          <a:xfrm flipV="1">
            <a:off x="6050375" y="4818572"/>
            <a:ext cx="871135" cy="696082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3B003C85-503B-9108-4C1C-E054B16C1E97}"/>
              </a:ext>
            </a:extLst>
          </p:cNvPr>
          <p:cNvCxnSpPr>
            <a:cxnSpLocks/>
            <a:stCxn id="17" idx="5"/>
            <a:endCxn id="19" idx="1"/>
          </p:cNvCxnSpPr>
          <p:nvPr/>
        </p:nvCxnSpPr>
        <p:spPr>
          <a:xfrm>
            <a:off x="7276962" y="4818572"/>
            <a:ext cx="843143" cy="69049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Arrow: Right 74">
            <a:extLst>
              <a:ext uri="{FF2B5EF4-FFF2-40B4-BE49-F238E27FC236}">
                <a16:creationId xmlns:a16="http://schemas.microsoft.com/office/drawing/2014/main" id="{91D03591-DF07-413B-1C0D-2D09EA45C093}"/>
              </a:ext>
            </a:extLst>
          </p:cNvPr>
          <p:cNvSpPr/>
          <p:nvPr/>
        </p:nvSpPr>
        <p:spPr>
          <a:xfrm>
            <a:off x="586468" y="3687184"/>
            <a:ext cx="614126" cy="38460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4E177C8-F161-F6E9-054A-46C628EBE203}"/>
              </a:ext>
            </a:extLst>
          </p:cNvPr>
          <p:cNvCxnSpPr>
            <a:cxnSpLocks/>
            <a:stCxn id="8" idx="4"/>
            <a:endCxn id="11" idx="0"/>
          </p:cNvCxnSpPr>
          <p:nvPr/>
        </p:nvCxnSpPr>
        <p:spPr>
          <a:xfrm flipH="1">
            <a:off x="3911541" y="4176992"/>
            <a:ext cx="125" cy="126526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7507C0F0-43FC-8A83-8A4B-EBB3F16F146E}"/>
              </a:ext>
            </a:extLst>
          </p:cNvPr>
          <p:cNvCxnSpPr>
            <a:cxnSpLocks/>
            <a:stCxn id="10" idx="4"/>
            <a:endCxn id="15" idx="0"/>
          </p:cNvCxnSpPr>
          <p:nvPr/>
        </p:nvCxnSpPr>
        <p:spPr>
          <a:xfrm>
            <a:off x="5835079" y="4188545"/>
            <a:ext cx="37570" cy="125437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7ACB7081-D598-3F6B-DDBC-012772C9BDBC}"/>
              </a:ext>
            </a:extLst>
          </p:cNvPr>
          <p:cNvCxnSpPr>
            <a:cxnSpLocks/>
            <a:stCxn id="15" idx="6"/>
            <a:endCxn id="19" idx="2"/>
          </p:cNvCxnSpPr>
          <p:nvPr/>
        </p:nvCxnSpPr>
        <p:spPr>
          <a:xfrm flipV="1">
            <a:off x="6123992" y="5682244"/>
            <a:ext cx="1922496" cy="558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>
            <a:extLst>
              <a:ext uri="{FF2B5EF4-FFF2-40B4-BE49-F238E27FC236}">
                <a16:creationId xmlns:a16="http://schemas.microsoft.com/office/drawing/2014/main" id="{F0CB6631-935A-7BAD-8BA0-623BACCDFC0E}"/>
              </a:ext>
            </a:extLst>
          </p:cNvPr>
          <p:cNvSpPr/>
          <p:nvPr/>
        </p:nvSpPr>
        <p:spPr>
          <a:xfrm>
            <a:off x="8783995" y="4399992"/>
            <a:ext cx="502686" cy="489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K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60216301-FFD9-C4D9-8882-5E92B0766225}"/>
              </a:ext>
            </a:extLst>
          </p:cNvPr>
          <p:cNvSpPr/>
          <p:nvPr/>
        </p:nvSpPr>
        <p:spPr>
          <a:xfrm>
            <a:off x="9982590" y="5436837"/>
            <a:ext cx="502686" cy="489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L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79FABE61-7DFB-2E4D-1B7E-422F324186A6}"/>
              </a:ext>
            </a:extLst>
          </p:cNvPr>
          <p:cNvCxnSpPr>
            <a:cxnSpLocks/>
            <a:stCxn id="55" idx="5"/>
            <a:endCxn id="57" idx="1"/>
          </p:cNvCxnSpPr>
          <p:nvPr/>
        </p:nvCxnSpPr>
        <p:spPr>
          <a:xfrm>
            <a:off x="9213064" y="4818069"/>
            <a:ext cx="843143" cy="69049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FE12DED1-9900-82C4-91C1-02B4D9D73DF5}"/>
              </a:ext>
            </a:extLst>
          </p:cNvPr>
          <p:cNvCxnSpPr>
            <a:cxnSpLocks/>
            <a:stCxn id="17" idx="6"/>
            <a:endCxn id="55" idx="2"/>
          </p:cNvCxnSpPr>
          <p:nvPr/>
        </p:nvCxnSpPr>
        <p:spPr>
          <a:xfrm flipV="1">
            <a:off x="7350579" y="4644896"/>
            <a:ext cx="1433416" cy="50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FA1B64D8-60B8-B34D-DDF5-36546AEDC706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>
            <a:off x="4163009" y="3932088"/>
            <a:ext cx="1420727" cy="1155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F4E567B5-B066-8B6B-96B3-BB3B70DF994C}"/>
              </a:ext>
            </a:extLst>
          </p:cNvPr>
          <p:cNvSpPr/>
          <p:nvPr/>
        </p:nvSpPr>
        <p:spPr>
          <a:xfrm>
            <a:off x="4640752" y="2633953"/>
            <a:ext cx="502686" cy="4898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48F9A36-3372-57BF-AF2F-14AC4ECE4010}"/>
              </a:ext>
            </a:extLst>
          </p:cNvPr>
          <p:cNvCxnSpPr>
            <a:cxnSpLocks/>
            <a:stCxn id="9" idx="5"/>
            <a:endCxn id="10" idx="1"/>
          </p:cNvCxnSpPr>
          <p:nvPr/>
        </p:nvCxnSpPr>
        <p:spPr>
          <a:xfrm>
            <a:off x="5069821" y="3052030"/>
            <a:ext cx="587532" cy="7184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380752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41"/>
          <p:cNvSpPr txBox="1">
            <a:spLocks noGrp="1"/>
          </p:cNvSpPr>
          <p:nvPr>
            <p:ph type="title"/>
          </p:nvPr>
        </p:nvSpPr>
        <p:spPr>
          <a:xfrm>
            <a:off x="970200" y="764733"/>
            <a:ext cx="10251600" cy="71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 fontScale="90000"/>
          </a:bodyPr>
          <a:lstStyle/>
          <a:p>
            <a:pPr>
              <a:buSzPct val="111111"/>
            </a:pPr>
            <a:r>
              <a:rPr lang="en-AU" dirty="0"/>
              <a:t>Solutions to activities</a:t>
            </a:r>
            <a:endParaRPr dirty="0"/>
          </a:p>
        </p:txBody>
      </p:sp>
      <p:sp>
        <p:nvSpPr>
          <p:cNvPr id="404" name="Google Shape;404;p41"/>
          <p:cNvSpPr txBox="1">
            <a:spLocks noGrp="1"/>
          </p:cNvSpPr>
          <p:nvPr>
            <p:ph type="body" idx="1"/>
          </p:nvPr>
        </p:nvSpPr>
        <p:spPr>
          <a:xfrm>
            <a:off x="972600" y="2083033"/>
            <a:ext cx="10251600" cy="37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/>
          <a:p>
            <a:pPr marL="152396" indent="0">
              <a:buSzPts val="1800"/>
              <a:buNone/>
            </a:pPr>
            <a:r>
              <a:rPr lang="en-AU" sz="2133" dirty="0"/>
              <a:t>The next slides contain the solutions, so you can check your work in the previous activities.</a:t>
            </a:r>
            <a:endParaRPr sz="2133" dirty="0"/>
          </a:p>
          <a:p>
            <a:pPr marL="152396" indent="0">
              <a:buSzPts val="1800"/>
              <a:buNone/>
            </a:pPr>
            <a:endParaRPr sz="213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Depth First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14A89-58A7-012F-3033-2D7158A5D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								What can A see?</a:t>
            </a:r>
          </a:p>
          <a:p>
            <a:pPr marL="0" indent="0">
              <a:buNone/>
            </a:pPr>
            <a:r>
              <a:rPr lang="en-AU" dirty="0"/>
              <a:t>								Which is </a:t>
            </a:r>
            <a:r>
              <a:rPr lang="en-AU" u="sng" dirty="0"/>
              <a:t>best</a:t>
            </a:r>
            <a:r>
              <a:rPr lang="en-AU" dirty="0"/>
              <a:t>?</a:t>
            </a:r>
          </a:p>
          <a:p>
            <a:pPr marL="0" indent="0">
              <a:buNone/>
            </a:pPr>
            <a:endParaRPr lang="en-AU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  <a:ln w="38100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BFE932D-FE93-57FB-A80D-81170904772C}"/>
              </a:ext>
            </a:extLst>
          </p:cNvPr>
          <p:cNvCxnSpPr>
            <a:cxnSpLocks/>
            <a:stCxn id="20" idx="6"/>
            <a:endCxn id="19" idx="1"/>
          </p:cNvCxnSpPr>
          <p:nvPr/>
        </p:nvCxnSpPr>
        <p:spPr>
          <a:xfrm>
            <a:off x="8907236" y="681037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FFEF85EA-A9FE-CC8C-C61D-376D809DD46C}"/>
              </a:ext>
            </a:extLst>
          </p:cNvPr>
          <p:cNvSpPr txBox="1"/>
          <p:nvPr/>
        </p:nvSpPr>
        <p:spPr>
          <a:xfrm>
            <a:off x="9540488" y="496371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B ,  C ,  D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213A525-4695-6E26-3A34-B28B13D89280}"/>
              </a:ext>
            </a:extLst>
          </p:cNvPr>
          <p:cNvSpPr/>
          <p:nvPr/>
        </p:nvSpPr>
        <p:spPr>
          <a:xfrm>
            <a:off x="8412648" y="444871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73455867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Activity 3.1 SOLUTION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66B6299-57D4-A5E6-C2C2-3CF265C64DE3}"/>
              </a:ext>
            </a:extLst>
          </p:cNvPr>
          <p:cNvSpPr/>
          <p:nvPr/>
        </p:nvSpPr>
        <p:spPr>
          <a:xfrm>
            <a:off x="8445728" y="1292659"/>
            <a:ext cx="349284" cy="3012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A6EF254-C070-CAC9-5B76-D0BC3423D836}"/>
              </a:ext>
            </a:extLst>
          </p:cNvPr>
          <p:cNvCxnSpPr>
            <a:cxnSpLocks/>
            <a:stCxn id="28" idx="1"/>
            <a:endCxn id="14" idx="6"/>
          </p:cNvCxnSpPr>
          <p:nvPr/>
        </p:nvCxnSpPr>
        <p:spPr>
          <a:xfrm flipH="1">
            <a:off x="8795012" y="1050195"/>
            <a:ext cx="736371" cy="393091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E7100DC-1DB2-E6D0-30BD-DCBC6C53EEA0}"/>
              </a:ext>
            </a:extLst>
          </p:cNvPr>
          <p:cNvCxnSpPr>
            <a:cxnSpLocks/>
            <a:stCxn id="33" idx="6"/>
            <a:endCxn id="28" idx="1"/>
          </p:cNvCxnSpPr>
          <p:nvPr/>
        </p:nvCxnSpPr>
        <p:spPr>
          <a:xfrm>
            <a:off x="8795012" y="1046432"/>
            <a:ext cx="736371" cy="3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B74F3D8-6262-8A4E-89F2-4DFD319F224B}"/>
              </a:ext>
            </a:extLst>
          </p:cNvPr>
          <p:cNvSpPr txBox="1"/>
          <p:nvPr/>
        </p:nvSpPr>
        <p:spPr>
          <a:xfrm>
            <a:off x="9531383" y="865529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sng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</a:t>
            </a: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E6BC6ED-1136-DEAE-1D82-A2C163F5BE4B}"/>
              </a:ext>
            </a:extLst>
          </p:cNvPr>
          <p:cNvCxnSpPr>
            <a:cxnSpLocks/>
            <a:stCxn id="32" idx="6"/>
            <a:endCxn id="30" idx="1"/>
          </p:cNvCxnSpPr>
          <p:nvPr/>
        </p:nvCxnSpPr>
        <p:spPr>
          <a:xfrm>
            <a:off x="8795012" y="620681"/>
            <a:ext cx="7278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60E7BD6-C809-335B-3D30-57449A842580}"/>
              </a:ext>
            </a:extLst>
          </p:cNvPr>
          <p:cNvSpPr txBox="1"/>
          <p:nvPr/>
        </p:nvSpPr>
        <p:spPr>
          <a:xfrm>
            <a:off x="9522830" y="436015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sng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,  C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041448A-0104-A045-5CA7-D7A1BB8B062D}"/>
              </a:ext>
            </a:extLst>
          </p:cNvPr>
          <p:cNvSpPr/>
          <p:nvPr/>
        </p:nvSpPr>
        <p:spPr>
          <a:xfrm>
            <a:off x="8445728" y="470054"/>
            <a:ext cx="349284" cy="3012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B43A1CC-C287-7A0C-0466-3E99F1DF0C9D}"/>
              </a:ext>
            </a:extLst>
          </p:cNvPr>
          <p:cNvSpPr/>
          <p:nvPr/>
        </p:nvSpPr>
        <p:spPr>
          <a:xfrm>
            <a:off x="8445728" y="895805"/>
            <a:ext cx="349284" cy="3012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108F912-CB4B-7863-A120-66A5DFF9BE87}"/>
              </a:ext>
            </a:extLst>
          </p:cNvPr>
          <p:cNvCxnSpPr>
            <a:cxnSpLocks/>
            <a:stCxn id="30" idx="1"/>
            <a:endCxn id="33" idx="6"/>
          </p:cNvCxnSpPr>
          <p:nvPr/>
        </p:nvCxnSpPr>
        <p:spPr>
          <a:xfrm flipH="1">
            <a:off x="8795012" y="620681"/>
            <a:ext cx="727818" cy="425751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4186C4A-A697-7CF9-CDA7-BF98BD4E1A12}"/>
              </a:ext>
            </a:extLst>
          </p:cNvPr>
          <p:cNvCxnSpPr>
            <a:cxnSpLocks/>
            <a:stCxn id="14" idx="6"/>
            <a:endCxn id="13" idx="1"/>
          </p:cNvCxnSpPr>
          <p:nvPr/>
        </p:nvCxnSpPr>
        <p:spPr>
          <a:xfrm flipV="1">
            <a:off x="8795012" y="1437781"/>
            <a:ext cx="727818" cy="55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1D269B4-4CF8-A6CB-C96E-EC9126F6F452}"/>
              </a:ext>
            </a:extLst>
          </p:cNvPr>
          <p:cNvSpPr txBox="1"/>
          <p:nvPr/>
        </p:nvSpPr>
        <p:spPr>
          <a:xfrm>
            <a:off x="9522830" y="1253115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sng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,  H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B925341-CC39-AB69-03C8-4A17110DA624}"/>
              </a:ext>
            </a:extLst>
          </p:cNvPr>
          <p:cNvSpPr/>
          <p:nvPr/>
        </p:nvSpPr>
        <p:spPr>
          <a:xfrm>
            <a:off x="8433076" y="1673694"/>
            <a:ext cx="349284" cy="3012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976589-D9F6-93BF-33B3-4E993B7A4E48}"/>
              </a:ext>
            </a:extLst>
          </p:cNvPr>
          <p:cNvCxnSpPr>
            <a:cxnSpLocks/>
            <a:stCxn id="13" idx="1"/>
            <a:endCxn id="17" idx="6"/>
          </p:cNvCxnSpPr>
          <p:nvPr/>
        </p:nvCxnSpPr>
        <p:spPr>
          <a:xfrm flipH="1">
            <a:off x="8782360" y="1437781"/>
            <a:ext cx="740470" cy="386540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ADDA095-89F3-A30C-55D1-E8316EEF612B}"/>
              </a:ext>
            </a:extLst>
          </p:cNvPr>
          <p:cNvCxnSpPr>
            <a:cxnSpLocks/>
            <a:stCxn id="17" idx="6"/>
            <a:endCxn id="23" idx="1"/>
          </p:cNvCxnSpPr>
          <p:nvPr/>
        </p:nvCxnSpPr>
        <p:spPr>
          <a:xfrm>
            <a:off x="8782360" y="1824321"/>
            <a:ext cx="740470" cy="224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BA14A96-34DA-9321-2B39-0CC7BE410955}"/>
              </a:ext>
            </a:extLst>
          </p:cNvPr>
          <p:cNvSpPr txBox="1"/>
          <p:nvPr/>
        </p:nvSpPr>
        <p:spPr>
          <a:xfrm>
            <a:off x="9522830" y="1662078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sng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C6CC9B7-1A4E-D250-1E9C-C85A33170B9E}"/>
              </a:ext>
            </a:extLst>
          </p:cNvPr>
          <p:cNvSpPr/>
          <p:nvPr/>
        </p:nvSpPr>
        <p:spPr>
          <a:xfrm>
            <a:off x="8445728" y="2074570"/>
            <a:ext cx="349284" cy="3012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2C3D967-64D1-34AF-DE9A-EA25473F3512}"/>
              </a:ext>
            </a:extLst>
          </p:cNvPr>
          <p:cNvCxnSpPr>
            <a:cxnSpLocks/>
            <a:stCxn id="23" idx="1"/>
            <a:endCxn id="24" idx="6"/>
          </p:cNvCxnSpPr>
          <p:nvPr/>
        </p:nvCxnSpPr>
        <p:spPr>
          <a:xfrm flipH="1">
            <a:off x="8795012" y="1846744"/>
            <a:ext cx="727818" cy="378453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A094665-95DB-B648-00E7-F1B1C256215B}"/>
              </a:ext>
            </a:extLst>
          </p:cNvPr>
          <p:cNvCxnSpPr>
            <a:cxnSpLocks/>
            <a:stCxn id="142" idx="6"/>
            <a:endCxn id="143" idx="1"/>
          </p:cNvCxnSpPr>
          <p:nvPr/>
        </p:nvCxnSpPr>
        <p:spPr>
          <a:xfrm flipV="1">
            <a:off x="8795012" y="2586894"/>
            <a:ext cx="706785" cy="13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54AA9B4A-1668-5F07-6047-BDBB6CB159E9}"/>
              </a:ext>
            </a:extLst>
          </p:cNvPr>
          <p:cNvCxnSpPr>
            <a:cxnSpLocks/>
          </p:cNvCxnSpPr>
          <p:nvPr/>
        </p:nvCxnSpPr>
        <p:spPr>
          <a:xfrm>
            <a:off x="8124825" y="681037"/>
            <a:ext cx="0" cy="5495926"/>
          </a:xfrm>
          <a:prstGeom prst="straightConnector1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F781A9F0-28B7-5F82-D352-0BDFCC629F0E}"/>
              </a:ext>
            </a:extLst>
          </p:cNvPr>
          <p:cNvSpPr txBox="1"/>
          <p:nvPr/>
        </p:nvSpPr>
        <p:spPr>
          <a:xfrm>
            <a:off x="7807033" y="260205"/>
            <a:ext cx="605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Path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4944440-67C1-921F-605E-970EB6907431}"/>
              </a:ext>
            </a:extLst>
          </p:cNvPr>
          <p:cNvSpPr txBox="1"/>
          <p:nvPr/>
        </p:nvSpPr>
        <p:spPr>
          <a:xfrm>
            <a:off x="2288547" y="1385079"/>
            <a:ext cx="5095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Vertices:	A, B, D, E, G, H, I, M, N, K, J, F, C, L, 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Edges:	AB, BD, DE, EG, DH, HI, HM, MN, NK, </a:t>
            </a:r>
            <a:b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KJ, JF, FC, JL, NO</a:t>
            </a:r>
          </a:p>
        </p:txBody>
      </p: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11705DEB-A97D-3EB3-EE93-6B059FE23378}"/>
              </a:ext>
            </a:extLst>
          </p:cNvPr>
          <p:cNvCxnSpPr>
            <a:cxnSpLocks/>
          </p:cNvCxnSpPr>
          <p:nvPr/>
        </p:nvCxnSpPr>
        <p:spPr>
          <a:xfrm flipH="1">
            <a:off x="8819563" y="1899928"/>
            <a:ext cx="1252227" cy="690041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Oval 141">
            <a:extLst>
              <a:ext uri="{FF2B5EF4-FFF2-40B4-BE49-F238E27FC236}">
                <a16:creationId xmlns:a16="http://schemas.microsoft.com/office/drawing/2014/main" id="{1C615ADC-4B44-47EB-0EBB-B75138ED0E68}"/>
              </a:ext>
            </a:extLst>
          </p:cNvPr>
          <p:cNvSpPr/>
          <p:nvPr/>
        </p:nvSpPr>
        <p:spPr>
          <a:xfrm>
            <a:off x="8445728" y="2450187"/>
            <a:ext cx="349284" cy="3012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66E4DD98-B7F9-7B76-2E45-93B8DE204657}"/>
              </a:ext>
            </a:extLst>
          </p:cNvPr>
          <p:cNvSpPr txBox="1"/>
          <p:nvPr/>
        </p:nvSpPr>
        <p:spPr>
          <a:xfrm>
            <a:off x="9501797" y="2402228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sng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, M</a:t>
            </a:r>
          </a:p>
        </p:txBody>
      </p:sp>
      <p:sp>
        <p:nvSpPr>
          <p:cNvPr id="144" name="Oval 143">
            <a:extLst>
              <a:ext uri="{FF2B5EF4-FFF2-40B4-BE49-F238E27FC236}">
                <a16:creationId xmlns:a16="http://schemas.microsoft.com/office/drawing/2014/main" id="{7695DBD4-C70E-2C5A-CD02-DE4ADACEB16B}"/>
              </a:ext>
            </a:extLst>
          </p:cNvPr>
          <p:cNvSpPr/>
          <p:nvPr/>
        </p:nvSpPr>
        <p:spPr>
          <a:xfrm>
            <a:off x="8439387" y="2864192"/>
            <a:ext cx="349284" cy="3012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</a:p>
        </p:txBody>
      </p: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02D79C7D-D554-0F7C-D081-A63637DB7AAB}"/>
              </a:ext>
            </a:extLst>
          </p:cNvPr>
          <p:cNvCxnSpPr>
            <a:cxnSpLocks/>
            <a:stCxn id="143" idx="1"/>
            <a:endCxn id="144" idx="6"/>
          </p:cNvCxnSpPr>
          <p:nvPr/>
        </p:nvCxnSpPr>
        <p:spPr>
          <a:xfrm flipH="1">
            <a:off x="8788671" y="2586894"/>
            <a:ext cx="713126" cy="427925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5ADD10AD-F35F-BF33-275D-F0DAEF81A3BB}"/>
              </a:ext>
            </a:extLst>
          </p:cNvPr>
          <p:cNvCxnSpPr>
            <a:cxnSpLocks/>
          </p:cNvCxnSpPr>
          <p:nvPr/>
        </p:nvCxnSpPr>
        <p:spPr>
          <a:xfrm flipH="1">
            <a:off x="8770631" y="2689591"/>
            <a:ext cx="1153657" cy="710822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54">
            <a:extLst>
              <a:ext uri="{FF2B5EF4-FFF2-40B4-BE49-F238E27FC236}">
                <a16:creationId xmlns:a16="http://schemas.microsoft.com/office/drawing/2014/main" id="{BA2F3AC3-1771-31C5-770F-5398C6A53324}"/>
              </a:ext>
            </a:extLst>
          </p:cNvPr>
          <p:cNvCxnSpPr>
            <a:cxnSpLocks/>
            <a:stCxn id="24" idx="2"/>
            <a:endCxn id="14" idx="2"/>
          </p:cNvCxnSpPr>
          <p:nvPr/>
        </p:nvCxnSpPr>
        <p:spPr>
          <a:xfrm rot="10800000">
            <a:off x="8445728" y="1443287"/>
            <a:ext cx="12700" cy="781911"/>
          </a:xfrm>
          <a:prstGeom prst="curved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Oval 163">
            <a:extLst>
              <a:ext uri="{FF2B5EF4-FFF2-40B4-BE49-F238E27FC236}">
                <a16:creationId xmlns:a16="http://schemas.microsoft.com/office/drawing/2014/main" id="{AA8031D2-A543-234F-87F4-FC7ED5E50658}"/>
              </a:ext>
            </a:extLst>
          </p:cNvPr>
          <p:cNvSpPr/>
          <p:nvPr/>
        </p:nvSpPr>
        <p:spPr>
          <a:xfrm>
            <a:off x="8427793" y="3278373"/>
            <a:ext cx="349284" cy="3012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</a:t>
            </a:r>
          </a:p>
        </p:txBody>
      </p:sp>
      <p:cxnSp>
        <p:nvCxnSpPr>
          <p:cNvPr id="165" name="Straight Arrow Connector 54">
            <a:extLst>
              <a:ext uri="{FF2B5EF4-FFF2-40B4-BE49-F238E27FC236}">
                <a16:creationId xmlns:a16="http://schemas.microsoft.com/office/drawing/2014/main" id="{9A9618EF-DF7E-198F-2D44-DA9E4EE0BC96}"/>
              </a:ext>
            </a:extLst>
          </p:cNvPr>
          <p:cNvCxnSpPr>
            <a:cxnSpLocks/>
            <a:stCxn id="144" idx="2"/>
            <a:endCxn id="142" idx="2"/>
          </p:cNvCxnSpPr>
          <p:nvPr/>
        </p:nvCxnSpPr>
        <p:spPr>
          <a:xfrm rot="10800000" flipH="1">
            <a:off x="8439386" y="2600815"/>
            <a:ext cx="6341" cy="414005"/>
          </a:xfrm>
          <a:prstGeom prst="curvedConnector3">
            <a:avLst>
              <a:gd name="adj1" fmla="val -283602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3B97DCAF-6A69-D5C0-BB85-32C7A64AA61A}"/>
              </a:ext>
            </a:extLst>
          </p:cNvPr>
          <p:cNvCxnSpPr>
            <a:cxnSpLocks/>
            <a:stCxn id="13" idx="2"/>
          </p:cNvCxnSpPr>
          <p:nvPr/>
        </p:nvCxnSpPr>
        <p:spPr>
          <a:xfrm>
            <a:off x="10022858" y="1622447"/>
            <a:ext cx="48932" cy="27748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Oval 174">
            <a:extLst>
              <a:ext uri="{FF2B5EF4-FFF2-40B4-BE49-F238E27FC236}">
                <a16:creationId xmlns:a16="http://schemas.microsoft.com/office/drawing/2014/main" id="{53982F14-CCD0-1E0B-A55A-7EF16DF2A63A}"/>
              </a:ext>
            </a:extLst>
          </p:cNvPr>
          <p:cNvSpPr/>
          <p:nvPr/>
        </p:nvSpPr>
        <p:spPr>
          <a:xfrm>
            <a:off x="8427793" y="3689838"/>
            <a:ext cx="349284" cy="3012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</a:t>
            </a:r>
          </a:p>
        </p:txBody>
      </p:sp>
      <p:sp>
        <p:nvSpPr>
          <p:cNvPr id="176" name="Oval 175">
            <a:extLst>
              <a:ext uri="{FF2B5EF4-FFF2-40B4-BE49-F238E27FC236}">
                <a16:creationId xmlns:a16="http://schemas.microsoft.com/office/drawing/2014/main" id="{9DE531C7-D2F5-7AB3-3FEA-4D8740B6E8B3}"/>
              </a:ext>
            </a:extLst>
          </p:cNvPr>
          <p:cNvSpPr/>
          <p:nvPr/>
        </p:nvSpPr>
        <p:spPr>
          <a:xfrm>
            <a:off x="8439387" y="4101303"/>
            <a:ext cx="349284" cy="3012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</a:t>
            </a:r>
          </a:p>
        </p:txBody>
      </p:sp>
      <p:sp>
        <p:nvSpPr>
          <p:cNvPr id="177" name="Oval 176">
            <a:extLst>
              <a:ext uri="{FF2B5EF4-FFF2-40B4-BE49-F238E27FC236}">
                <a16:creationId xmlns:a16="http://schemas.microsoft.com/office/drawing/2014/main" id="{21C91A5D-BA03-AD8F-9917-F7ECC8E11775}"/>
              </a:ext>
            </a:extLst>
          </p:cNvPr>
          <p:cNvSpPr/>
          <p:nvPr/>
        </p:nvSpPr>
        <p:spPr>
          <a:xfrm>
            <a:off x="8439387" y="4512768"/>
            <a:ext cx="349284" cy="3012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</a:t>
            </a:r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B5493EF4-9CA4-5A8E-EE7F-E2A0F3C852F9}"/>
              </a:ext>
            </a:extLst>
          </p:cNvPr>
          <p:cNvSpPr/>
          <p:nvPr/>
        </p:nvSpPr>
        <p:spPr>
          <a:xfrm>
            <a:off x="8435550" y="4926511"/>
            <a:ext cx="349284" cy="3012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</a:t>
            </a:r>
          </a:p>
        </p:txBody>
      </p:sp>
      <p:sp>
        <p:nvSpPr>
          <p:cNvPr id="179" name="Oval 178">
            <a:extLst>
              <a:ext uri="{FF2B5EF4-FFF2-40B4-BE49-F238E27FC236}">
                <a16:creationId xmlns:a16="http://schemas.microsoft.com/office/drawing/2014/main" id="{AD90895E-BD88-062E-D941-75F415417B9C}"/>
              </a:ext>
            </a:extLst>
          </p:cNvPr>
          <p:cNvSpPr/>
          <p:nvPr/>
        </p:nvSpPr>
        <p:spPr>
          <a:xfrm>
            <a:off x="8435550" y="5337976"/>
            <a:ext cx="349284" cy="3012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</a:t>
            </a:r>
          </a:p>
        </p:txBody>
      </p:sp>
      <p:sp>
        <p:nvSpPr>
          <p:cNvPr id="180" name="Oval 179">
            <a:extLst>
              <a:ext uri="{FF2B5EF4-FFF2-40B4-BE49-F238E27FC236}">
                <a16:creationId xmlns:a16="http://schemas.microsoft.com/office/drawing/2014/main" id="{B49277D2-0B5B-4B99-BD9B-F13C763BD9C3}"/>
              </a:ext>
            </a:extLst>
          </p:cNvPr>
          <p:cNvSpPr/>
          <p:nvPr/>
        </p:nvSpPr>
        <p:spPr>
          <a:xfrm>
            <a:off x="8452078" y="5749441"/>
            <a:ext cx="349284" cy="3012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</a:t>
            </a:r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0FDB941E-7185-0816-0290-0E046440579E}"/>
              </a:ext>
            </a:extLst>
          </p:cNvPr>
          <p:cNvSpPr/>
          <p:nvPr/>
        </p:nvSpPr>
        <p:spPr>
          <a:xfrm>
            <a:off x="8445728" y="6158816"/>
            <a:ext cx="349284" cy="3012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</a:t>
            </a:r>
          </a:p>
        </p:txBody>
      </p: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4684863C-2B49-4F10-A092-2A11F1510594}"/>
              </a:ext>
            </a:extLst>
          </p:cNvPr>
          <p:cNvCxnSpPr>
            <a:cxnSpLocks/>
            <a:stCxn id="184" idx="1"/>
            <a:endCxn id="176" idx="6"/>
          </p:cNvCxnSpPr>
          <p:nvPr/>
        </p:nvCxnSpPr>
        <p:spPr>
          <a:xfrm flipH="1">
            <a:off x="8788671" y="3840465"/>
            <a:ext cx="721678" cy="411465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351D1548-E12D-0DFE-4881-55E1D5DB68D1}"/>
              </a:ext>
            </a:extLst>
          </p:cNvPr>
          <p:cNvCxnSpPr>
            <a:cxnSpLocks/>
            <a:stCxn id="175" idx="6"/>
            <a:endCxn id="184" idx="1"/>
          </p:cNvCxnSpPr>
          <p:nvPr/>
        </p:nvCxnSpPr>
        <p:spPr>
          <a:xfrm>
            <a:off x="8777077" y="3840465"/>
            <a:ext cx="7332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TextBox 183">
            <a:extLst>
              <a:ext uri="{FF2B5EF4-FFF2-40B4-BE49-F238E27FC236}">
                <a16:creationId xmlns:a16="http://schemas.microsoft.com/office/drawing/2014/main" id="{12EEF04B-FC51-74E2-B87D-05C7FAD5B812}"/>
              </a:ext>
            </a:extLst>
          </p:cNvPr>
          <p:cNvSpPr txBox="1"/>
          <p:nvPr/>
        </p:nvSpPr>
        <p:spPr>
          <a:xfrm>
            <a:off x="9510349" y="3655799"/>
            <a:ext cx="724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sng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 O</a:t>
            </a:r>
          </a:p>
        </p:txBody>
      </p: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62CB04D6-2BE0-BA52-4EE0-6ADA6E6CF0FA}"/>
              </a:ext>
            </a:extLst>
          </p:cNvPr>
          <p:cNvCxnSpPr>
            <a:cxnSpLocks/>
            <a:stCxn id="164" idx="6"/>
            <a:endCxn id="186" idx="1"/>
          </p:cNvCxnSpPr>
          <p:nvPr/>
        </p:nvCxnSpPr>
        <p:spPr>
          <a:xfrm>
            <a:off x="8777077" y="3429000"/>
            <a:ext cx="724720" cy="24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TextBox 185">
            <a:extLst>
              <a:ext uri="{FF2B5EF4-FFF2-40B4-BE49-F238E27FC236}">
                <a16:creationId xmlns:a16="http://schemas.microsoft.com/office/drawing/2014/main" id="{B970F05D-C203-4771-9C92-0540612F4F69}"/>
              </a:ext>
            </a:extLst>
          </p:cNvPr>
          <p:cNvSpPr txBox="1"/>
          <p:nvPr/>
        </p:nvSpPr>
        <p:spPr>
          <a:xfrm>
            <a:off x="9501797" y="3246812"/>
            <a:ext cx="649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sng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 O</a:t>
            </a:r>
          </a:p>
        </p:txBody>
      </p: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0A0FA188-3997-612A-5625-8A05A44E6254}"/>
              </a:ext>
            </a:extLst>
          </p:cNvPr>
          <p:cNvCxnSpPr>
            <a:cxnSpLocks/>
            <a:stCxn id="186" idx="1"/>
            <a:endCxn id="175" idx="6"/>
          </p:cNvCxnSpPr>
          <p:nvPr/>
        </p:nvCxnSpPr>
        <p:spPr>
          <a:xfrm flipH="1">
            <a:off x="8777077" y="3431478"/>
            <a:ext cx="724720" cy="408987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id="{573D534F-8918-D639-6CAD-510591783953}"/>
              </a:ext>
            </a:extLst>
          </p:cNvPr>
          <p:cNvCxnSpPr>
            <a:cxnSpLocks/>
            <a:stCxn id="199" idx="1"/>
            <a:endCxn id="178" idx="6"/>
          </p:cNvCxnSpPr>
          <p:nvPr/>
        </p:nvCxnSpPr>
        <p:spPr>
          <a:xfrm flipH="1">
            <a:off x="8784834" y="4660917"/>
            <a:ext cx="713921" cy="416221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F8C6816A-DEE1-1F1F-403B-1C93EC402BBD}"/>
              </a:ext>
            </a:extLst>
          </p:cNvPr>
          <p:cNvCxnSpPr>
            <a:cxnSpLocks/>
            <a:stCxn id="177" idx="6"/>
            <a:endCxn id="199" idx="1"/>
          </p:cNvCxnSpPr>
          <p:nvPr/>
        </p:nvCxnSpPr>
        <p:spPr>
          <a:xfrm flipV="1">
            <a:off x="8788671" y="4660917"/>
            <a:ext cx="710084" cy="24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9" name="TextBox 198">
            <a:extLst>
              <a:ext uri="{FF2B5EF4-FFF2-40B4-BE49-F238E27FC236}">
                <a16:creationId xmlns:a16="http://schemas.microsoft.com/office/drawing/2014/main" id="{94496F37-9FB1-59CA-7B76-3B2D9FED08FF}"/>
              </a:ext>
            </a:extLst>
          </p:cNvPr>
          <p:cNvSpPr txBox="1"/>
          <p:nvPr/>
        </p:nvSpPr>
        <p:spPr>
          <a:xfrm>
            <a:off x="9498755" y="4476251"/>
            <a:ext cx="724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sng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 L</a:t>
            </a:r>
          </a:p>
        </p:txBody>
      </p: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AE765A66-AF96-8C74-66A6-95D15113F7CE}"/>
              </a:ext>
            </a:extLst>
          </p:cNvPr>
          <p:cNvCxnSpPr>
            <a:cxnSpLocks/>
            <a:stCxn id="176" idx="6"/>
            <a:endCxn id="202" idx="1"/>
          </p:cNvCxnSpPr>
          <p:nvPr/>
        </p:nvCxnSpPr>
        <p:spPr>
          <a:xfrm flipV="1">
            <a:off x="8788671" y="4249452"/>
            <a:ext cx="721678" cy="24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F4A276BD-5972-0B2B-42C1-DB9C90742402}"/>
              </a:ext>
            </a:extLst>
          </p:cNvPr>
          <p:cNvCxnSpPr>
            <a:cxnSpLocks/>
            <a:stCxn id="202" idx="1"/>
            <a:endCxn id="177" idx="6"/>
          </p:cNvCxnSpPr>
          <p:nvPr/>
        </p:nvCxnSpPr>
        <p:spPr>
          <a:xfrm flipH="1">
            <a:off x="8788671" y="4249452"/>
            <a:ext cx="721678" cy="413943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TextBox 201">
            <a:extLst>
              <a:ext uri="{FF2B5EF4-FFF2-40B4-BE49-F238E27FC236}">
                <a16:creationId xmlns:a16="http://schemas.microsoft.com/office/drawing/2014/main" id="{B5975DB3-B934-7A3F-92BD-048ADF828D37}"/>
              </a:ext>
            </a:extLst>
          </p:cNvPr>
          <p:cNvSpPr txBox="1"/>
          <p:nvPr/>
        </p:nvSpPr>
        <p:spPr>
          <a:xfrm>
            <a:off x="9510349" y="4064786"/>
            <a:ext cx="649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sng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</a:t>
            </a: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16" name="Straight Connector 215">
            <a:extLst>
              <a:ext uri="{FF2B5EF4-FFF2-40B4-BE49-F238E27FC236}">
                <a16:creationId xmlns:a16="http://schemas.microsoft.com/office/drawing/2014/main" id="{56CCC3C3-0CDF-A170-CE8A-D41F19CE9A14}"/>
              </a:ext>
            </a:extLst>
          </p:cNvPr>
          <p:cNvCxnSpPr>
            <a:cxnSpLocks/>
            <a:stCxn id="178" idx="6"/>
            <a:endCxn id="218" idx="1"/>
          </p:cNvCxnSpPr>
          <p:nvPr/>
        </p:nvCxnSpPr>
        <p:spPr>
          <a:xfrm flipV="1">
            <a:off x="8784834" y="5069904"/>
            <a:ext cx="693719" cy="72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Connector 216">
            <a:extLst>
              <a:ext uri="{FF2B5EF4-FFF2-40B4-BE49-F238E27FC236}">
                <a16:creationId xmlns:a16="http://schemas.microsoft.com/office/drawing/2014/main" id="{551D71BF-1D97-892C-04D8-7FE840AE290F}"/>
              </a:ext>
            </a:extLst>
          </p:cNvPr>
          <p:cNvCxnSpPr>
            <a:cxnSpLocks/>
            <a:stCxn id="218" idx="1"/>
            <a:endCxn id="179" idx="6"/>
          </p:cNvCxnSpPr>
          <p:nvPr/>
        </p:nvCxnSpPr>
        <p:spPr>
          <a:xfrm flipH="1">
            <a:off x="8784834" y="5069904"/>
            <a:ext cx="693719" cy="418699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TextBox 217">
            <a:extLst>
              <a:ext uri="{FF2B5EF4-FFF2-40B4-BE49-F238E27FC236}">
                <a16:creationId xmlns:a16="http://schemas.microsoft.com/office/drawing/2014/main" id="{92623075-8497-29AA-FDA8-2CDA102A0022}"/>
              </a:ext>
            </a:extLst>
          </p:cNvPr>
          <p:cNvSpPr txBox="1"/>
          <p:nvPr/>
        </p:nvSpPr>
        <p:spPr>
          <a:xfrm>
            <a:off x="9478553" y="4885238"/>
            <a:ext cx="649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sng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</a:t>
            </a: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25" name="Straight Arrow Connector 54">
            <a:extLst>
              <a:ext uri="{FF2B5EF4-FFF2-40B4-BE49-F238E27FC236}">
                <a16:creationId xmlns:a16="http://schemas.microsoft.com/office/drawing/2014/main" id="{D3CD6913-D883-C10A-0CC7-ABD44ADC7FCF}"/>
              </a:ext>
            </a:extLst>
          </p:cNvPr>
          <p:cNvCxnSpPr>
            <a:cxnSpLocks/>
            <a:stCxn id="179" idx="2"/>
            <a:endCxn id="177" idx="2"/>
          </p:cNvCxnSpPr>
          <p:nvPr/>
        </p:nvCxnSpPr>
        <p:spPr>
          <a:xfrm rot="10800000" flipH="1">
            <a:off x="8435549" y="4663395"/>
            <a:ext cx="3837" cy="825208"/>
          </a:xfrm>
          <a:prstGeom prst="curvedConnector3">
            <a:avLst>
              <a:gd name="adj1" fmla="val -595778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>
            <a:extLst>
              <a:ext uri="{FF2B5EF4-FFF2-40B4-BE49-F238E27FC236}">
                <a16:creationId xmlns:a16="http://schemas.microsoft.com/office/drawing/2014/main" id="{B64327FD-2A31-4B2A-F6FE-ED2769CBA63E}"/>
              </a:ext>
            </a:extLst>
          </p:cNvPr>
          <p:cNvCxnSpPr>
            <a:cxnSpLocks/>
            <a:endCxn id="180" idx="6"/>
          </p:cNvCxnSpPr>
          <p:nvPr/>
        </p:nvCxnSpPr>
        <p:spPr>
          <a:xfrm flipH="1">
            <a:off x="8801362" y="5127821"/>
            <a:ext cx="1221496" cy="772247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>
            <a:extLst>
              <a:ext uri="{FF2B5EF4-FFF2-40B4-BE49-F238E27FC236}">
                <a16:creationId xmlns:a16="http://schemas.microsoft.com/office/drawing/2014/main" id="{68667CAC-C2B0-A34B-B595-31E8C923B312}"/>
              </a:ext>
            </a:extLst>
          </p:cNvPr>
          <p:cNvCxnSpPr>
            <a:cxnSpLocks/>
            <a:stCxn id="199" idx="2"/>
          </p:cNvCxnSpPr>
          <p:nvPr/>
        </p:nvCxnSpPr>
        <p:spPr>
          <a:xfrm>
            <a:off x="9861115" y="4845583"/>
            <a:ext cx="161743" cy="2872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3" name="TextBox 242">
            <a:extLst>
              <a:ext uri="{FF2B5EF4-FFF2-40B4-BE49-F238E27FC236}">
                <a16:creationId xmlns:a16="http://schemas.microsoft.com/office/drawing/2014/main" id="{8BC35BD9-5EC5-B106-1399-22F90BDC714C}"/>
              </a:ext>
            </a:extLst>
          </p:cNvPr>
          <p:cNvSpPr txBox="1"/>
          <p:nvPr/>
        </p:nvSpPr>
        <p:spPr>
          <a:xfrm>
            <a:off x="818397" y="2214891"/>
            <a:ext cx="1881925" cy="430887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Breadth-first search: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	</a:t>
            </a: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</a:t>
            </a:r>
            <a:b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</a:t>
            </a:r>
            <a:b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	</a:t>
            </a: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	</a:t>
            </a: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	</a:t>
            </a: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	</a:t>
            </a: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J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	</a:t>
            </a: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H	</a:t>
            </a: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J	</a:t>
            </a: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	</a:t>
            </a: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A633AA93-099C-52C7-4CF2-FE1CB5BBA5B0}"/>
              </a:ext>
            </a:extLst>
          </p:cNvPr>
          <p:cNvSpPr txBox="1"/>
          <p:nvPr/>
        </p:nvSpPr>
        <p:spPr>
          <a:xfrm>
            <a:off x="4649063" y="2237446"/>
            <a:ext cx="2260555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Adjacency list: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A:		K: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B:		L: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C:		M: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D:		N: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E:		O: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J: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C22CA27F-5B1A-0C05-18CF-0957FB2795BF}"/>
              </a:ext>
            </a:extLst>
          </p:cNvPr>
          <p:cNvSpPr txBox="1"/>
          <p:nvPr/>
        </p:nvSpPr>
        <p:spPr>
          <a:xfrm>
            <a:off x="6835212" y="2798778"/>
            <a:ext cx="79861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J, 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H, N, 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K, M, 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M, N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1C4CC817-B0E4-E00E-5BAE-08B2F5B72CB1}"/>
              </a:ext>
            </a:extLst>
          </p:cNvPr>
          <p:cNvSpPr txBox="1"/>
          <p:nvPr/>
        </p:nvSpPr>
        <p:spPr>
          <a:xfrm>
            <a:off x="4994805" y="2800856"/>
            <a:ext cx="727379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B, C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A, 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A, F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B, E, 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D, 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C, J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D, I, 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F, K, L</a:t>
            </a:r>
          </a:p>
        </p:txBody>
      </p:sp>
      <p:sp>
        <p:nvSpPr>
          <p:cNvPr id="247" name="Arrow: Right 246">
            <a:extLst>
              <a:ext uri="{FF2B5EF4-FFF2-40B4-BE49-F238E27FC236}">
                <a16:creationId xmlns:a16="http://schemas.microsoft.com/office/drawing/2014/main" id="{4EA39DD1-29A9-2371-86F7-7C8FD6D4DC21}"/>
              </a:ext>
            </a:extLst>
          </p:cNvPr>
          <p:cNvSpPr/>
          <p:nvPr/>
        </p:nvSpPr>
        <p:spPr>
          <a:xfrm>
            <a:off x="2700322" y="5749441"/>
            <a:ext cx="246078" cy="150627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5D557B26-1C36-7860-FC8C-6E7665D2F20E}"/>
              </a:ext>
            </a:extLst>
          </p:cNvPr>
          <p:cNvSpPr txBox="1"/>
          <p:nvPr/>
        </p:nvSpPr>
        <p:spPr>
          <a:xfrm>
            <a:off x="2946081" y="5533145"/>
            <a:ext cx="12155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A, B, C, D, F,</a:t>
            </a:r>
            <a:b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E, H, J, G, I,</a:t>
            </a:r>
            <a:b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M, K, L, N, O</a:t>
            </a:r>
          </a:p>
        </p:txBody>
      </p:sp>
    </p:spTree>
    <p:extLst>
      <p:ext uri="{BB962C8B-B14F-4D97-AF65-F5344CB8AC3E}">
        <p14:creationId xmlns:p14="http://schemas.microsoft.com/office/powerpoint/2010/main" val="56032076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Activity 3.2 SOLUTION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66B6299-57D4-A5E6-C2C2-3CF265C64DE3}"/>
              </a:ext>
            </a:extLst>
          </p:cNvPr>
          <p:cNvSpPr/>
          <p:nvPr/>
        </p:nvSpPr>
        <p:spPr>
          <a:xfrm>
            <a:off x="8445728" y="1292659"/>
            <a:ext cx="349284" cy="3012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A6EF254-C070-CAC9-5B76-D0BC3423D836}"/>
              </a:ext>
            </a:extLst>
          </p:cNvPr>
          <p:cNvCxnSpPr>
            <a:cxnSpLocks/>
            <a:stCxn id="28" idx="1"/>
            <a:endCxn id="14" idx="6"/>
          </p:cNvCxnSpPr>
          <p:nvPr/>
        </p:nvCxnSpPr>
        <p:spPr>
          <a:xfrm flipH="1">
            <a:off x="8795012" y="1050195"/>
            <a:ext cx="736371" cy="393091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E7100DC-1DB2-E6D0-30BD-DCBC6C53EEA0}"/>
              </a:ext>
            </a:extLst>
          </p:cNvPr>
          <p:cNvCxnSpPr>
            <a:cxnSpLocks/>
            <a:stCxn id="33" idx="6"/>
            <a:endCxn id="28" idx="1"/>
          </p:cNvCxnSpPr>
          <p:nvPr/>
        </p:nvCxnSpPr>
        <p:spPr>
          <a:xfrm>
            <a:off x="8795012" y="1046432"/>
            <a:ext cx="736371" cy="3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B74F3D8-6262-8A4E-89F2-4DFD319F224B}"/>
              </a:ext>
            </a:extLst>
          </p:cNvPr>
          <p:cNvSpPr txBox="1"/>
          <p:nvPr/>
        </p:nvSpPr>
        <p:spPr>
          <a:xfrm>
            <a:off x="9531383" y="865529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sng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</a:t>
            </a: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E6BC6ED-1136-DEAE-1D82-A2C163F5BE4B}"/>
              </a:ext>
            </a:extLst>
          </p:cNvPr>
          <p:cNvCxnSpPr>
            <a:cxnSpLocks/>
            <a:stCxn id="32" idx="6"/>
            <a:endCxn id="30" idx="1"/>
          </p:cNvCxnSpPr>
          <p:nvPr/>
        </p:nvCxnSpPr>
        <p:spPr>
          <a:xfrm>
            <a:off x="8795012" y="620681"/>
            <a:ext cx="7278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60E7BD6-C809-335B-3D30-57449A842580}"/>
              </a:ext>
            </a:extLst>
          </p:cNvPr>
          <p:cNvSpPr txBox="1"/>
          <p:nvPr/>
        </p:nvSpPr>
        <p:spPr>
          <a:xfrm>
            <a:off x="9522830" y="436015"/>
            <a:ext cx="593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sng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 C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041448A-0104-A045-5CA7-D7A1BB8B062D}"/>
              </a:ext>
            </a:extLst>
          </p:cNvPr>
          <p:cNvSpPr/>
          <p:nvPr/>
        </p:nvSpPr>
        <p:spPr>
          <a:xfrm>
            <a:off x="8445728" y="470054"/>
            <a:ext cx="349284" cy="3012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B43A1CC-C287-7A0C-0466-3E99F1DF0C9D}"/>
              </a:ext>
            </a:extLst>
          </p:cNvPr>
          <p:cNvSpPr/>
          <p:nvPr/>
        </p:nvSpPr>
        <p:spPr>
          <a:xfrm>
            <a:off x="8445728" y="895805"/>
            <a:ext cx="349284" cy="3012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108F912-CB4B-7863-A120-66A5DFF9BE87}"/>
              </a:ext>
            </a:extLst>
          </p:cNvPr>
          <p:cNvCxnSpPr>
            <a:cxnSpLocks/>
            <a:stCxn id="30" idx="1"/>
            <a:endCxn id="33" idx="6"/>
          </p:cNvCxnSpPr>
          <p:nvPr/>
        </p:nvCxnSpPr>
        <p:spPr>
          <a:xfrm flipH="1">
            <a:off x="8795012" y="620681"/>
            <a:ext cx="727818" cy="425751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4186C4A-A697-7CF9-CDA7-BF98BD4E1A12}"/>
              </a:ext>
            </a:extLst>
          </p:cNvPr>
          <p:cNvCxnSpPr>
            <a:cxnSpLocks/>
            <a:stCxn id="14" idx="6"/>
            <a:endCxn id="13" idx="1"/>
          </p:cNvCxnSpPr>
          <p:nvPr/>
        </p:nvCxnSpPr>
        <p:spPr>
          <a:xfrm flipV="1">
            <a:off x="8795012" y="1437781"/>
            <a:ext cx="727818" cy="55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1D269B4-4CF8-A6CB-C96E-EC9126F6F452}"/>
              </a:ext>
            </a:extLst>
          </p:cNvPr>
          <p:cNvSpPr txBox="1"/>
          <p:nvPr/>
        </p:nvSpPr>
        <p:spPr>
          <a:xfrm>
            <a:off x="9522830" y="1253115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sng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 G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B925341-CC39-AB69-03C8-4A17110DA624}"/>
              </a:ext>
            </a:extLst>
          </p:cNvPr>
          <p:cNvSpPr/>
          <p:nvPr/>
        </p:nvSpPr>
        <p:spPr>
          <a:xfrm>
            <a:off x="8433076" y="1673694"/>
            <a:ext cx="349284" cy="3012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976589-D9F6-93BF-33B3-4E993B7A4E48}"/>
              </a:ext>
            </a:extLst>
          </p:cNvPr>
          <p:cNvCxnSpPr>
            <a:cxnSpLocks/>
            <a:stCxn id="13" idx="1"/>
            <a:endCxn id="17" idx="6"/>
          </p:cNvCxnSpPr>
          <p:nvPr/>
        </p:nvCxnSpPr>
        <p:spPr>
          <a:xfrm flipH="1">
            <a:off x="8782360" y="1437781"/>
            <a:ext cx="740470" cy="386540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ADDA095-89F3-A30C-55D1-E8316EEF612B}"/>
              </a:ext>
            </a:extLst>
          </p:cNvPr>
          <p:cNvCxnSpPr>
            <a:cxnSpLocks/>
            <a:stCxn id="17" idx="6"/>
            <a:endCxn id="23" idx="1"/>
          </p:cNvCxnSpPr>
          <p:nvPr/>
        </p:nvCxnSpPr>
        <p:spPr>
          <a:xfrm>
            <a:off x="8782360" y="1824321"/>
            <a:ext cx="740470" cy="224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BA14A96-34DA-9321-2B39-0CC7BE410955}"/>
              </a:ext>
            </a:extLst>
          </p:cNvPr>
          <p:cNvSpPr txBox="1"/>
          <p:nvPr/>
        </p:nvSpPr>
        <p:spPr>
          <a:xfrm>
            <a:off x="9522830" y="1662078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sng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 H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C6CC9B7-1A4E-D250-1E9C-C85A33170B9E}"/>
              </a:ext>
            </a:extLst>
          </p:cNvPr>
          <p:cNvSpPr/>
          <p:nvPr/>
        </p:nvSpPr>
        <p:spPr>
          <a:xfrm>
            <a:off x="8445728" y="2074570"/>
            <a:ext cx="349284" cy="3012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2C3D967-64D1-34AF-DE9A-EA25473F3512}"/>
              </a:ext>
            </a:extLst>
          </p:cNvPr>
          <p:cNvCxnSpPr>
            <a:cxnSpLocks/>
            <a:stCxn id="23" idx="1"/>
            <a:endCxn id="24" idx="6"/>
          </p:cNvCxnSpPr>
          <p:nvPr/>
        </p:nvCxnSpPr>
        <p:spPr>
          <a:xfrm flipH="1">
            <a:off x="8795012" y="1846744"/>
            <a:ext cx="727818" cy="378453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A094665-95DB-B648-00E7-F1B1C256215B}"/>
              </a:ext>
            </a:extLst>
          </p:cNvPr>
          <p:cNvCxnSpPr>
            <a:cxnSpLocks/>
            <a:stCxn id="142" idx="6"/>
            <a:endCxn id="143" idx="1"/>
          </p:cNvCxnSpPr>
          <p:nvPr/>
        </p:nvCxnSpPr>
        <p:spPr>
          <a:xfrm flipV="1">
            <a:off x="8795012" y="2586894"/>
            <a:ext cx="706785" cy="13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54AA9B4A-1668-5F07-6047-BDBB6CB159E9}"/>
              </a:ext>
            </a:extLst>
          </p:cNvPr>
          <p:cNvCxnSpPr>
            <a:cxnSpLocks/>
          </p:cNvCxnSpPr>
          <p:nvPr/>
        </p:nvCxnSpPr>
        <p:spPr>
          <a:xfrm>
            <a:off x="8124825" y="681037"/>
            <a:ext cx="0" cy="4546728"/>
          </a:xfrm>
          <a:prstGeom prst="straightConnector1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F781A9F0-28B7-5F82-D352-0BDFCC629F0E}"/>
              </a:ext>
            </a:extLst>
          </p:cNvPr>
          <p:cNvSpPr txBox="1"/>
          <p:nvPr/>
        </p:nvSpPr>
        <p:spPr>
          <a:xfrm>
            <a:off x="7807033" y="260205"/>
            <a:ext cx="605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Path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4944440-67C1-921F-605E-970EB6907431}"/>
              </a:ext>
            </a:extLst>
          </p:cNvPr>
          <p:cNvSpPr txBox="1"/>
          <p:nvPr/>
        </p:nvSpPr>
        <p:spPr>
          <a:xfrm>
            <a:off x="2288547" y="1385079"/>
            <a:ext cx="5095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Vertices:	A, B, D, E, C, H, G, F, I, J, L, 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Edges:	AB, BD, DE, EC, EH, HG, GF, HI, IJ, JL, LK</a:t>
            </a:r>
          </a:p>
        </p:txBody>
      </p: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11705DEB-A97D-3EB3-EE93-6B059FE23378}"/>
              </a:ext>
            </a:extLst>
          </p:cNvPr>
          <p:cNvCxnSpPr>
            <a:cxnSpLocks/>
            <a:stCxn id="23" idx="2"/>
          </p:cNvCxnSpPr>
          <p:nvPr/>
        </p:nvCxnSpPr>
        <p:spPr>
          <a:xfrm flipH="1">
            <a:off x="8819563" y="2031410"/>
            <a:ext cx="1203295" cy="558559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Oval 141">
            <a:extLst>
              <a:ext uri="{FF2B5EF4-FFF2-40B4-BE49-F238E27FC236}">
                <a16:creationId xmlns:a16="http://schemas.microsoft.com/office/drawing/2014/main" id="{1C615ADC-4B44-47EB-0EBB-B75138ED0E68}"/>
              </a:ext>
            </a:extLst>
          </p:cNvPr>
          <p:cNvSpPr/>
          <p:nvPr/>
        </p:nvSpPr>
        <p:spPr>
          <a:xfrm>
            <a:off x="8445728" y="2450187"/>
            <a:ext cx="349284" cy="3012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66E4DD98-B7F9-7B76-2E45-93B8DE204657}"/>
              </a:ext>
            </a:extLst>
          </p:cNvPr>
          <p:cNvSpPr txBox="1"/>
          <p:nvPr/>
        </p:nvSpPr>
        <p:spPr>
          <a:xfrm>
            <a:off x="9501797" y="2402228"/>
            <a:ext cx="788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sng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 I,  J</a:t>
            </a:r>
          </a:p>
        </p:txBody>
      </p:sp>
      <p:sp>
        <p:nvSpPr>
          <p:cNvPr id="144" name="Oval 143">
            <a:extLst>
              <a:ext uri="{FF2B5EF4-FFF2-40B4-BE49-F238E27FC236}">
                <a16:creationId xmlns:a16="http://schemas.microsoft.com/office/drawing/2014/main" id="{7695DBD4-C70E-2C5A-CD02-DE4ADACEB16B}"/>
              </a:ext>
            </a:extLst>
          </p:cNvPr>
          <p:cNvSpPr/>
          <p:nvPr/>
        </p:nvSpPr>
        <p:spPr>
          <a:xfrm>
            <a:off x="8439387" y="2864192"/>
            <a:ext cx="349284" cy="3012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</a:t>
            </a:r>
          </a:p>
        </p:txBody>
      </p: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02D79C7D-D554-0F7C-D081-A63637DB7AAB}"/>
              </a:ext>
            </a:extLst>
          </p:cNvPr>
          <p:cNvCxnSpPr>
            <a:cxnSpLocks/>
            <a:stCxn id="143" idx="1"/>
            <a:endCxn id="144" idx="6"/>
          </p:cNvCxnSpPr>
          <p:nvPr/>
        </p:nvCxnSpPr>
        <p:spPr>
          <a:xfrm flipH="1">
            <a:off x="8788671" y="2586894"/>
            <a:ext cx="713126" cy="427925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5ADD10AD-F35F-BF33-275D-F0DAEF81A3BB}"/>
              </a:ext>
            </a:extLst>
          </p:cNvPr>
          <p:cNvCxnSpPr>
            <a:cxnSpLocks/>
            <a:endCxn id="175" idx="6"/>
          </p:cNvCxnSpPr>
          <p:nvPr/>
        </p:nvCxnSpPr>
        <p:spPr>
          <a:xfrm flipH="1">
            <a:off x="8777077" y="3136213"/>
            <a:ext cx="1187373" cy="704252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54">
            <a:extLst>
              <a:ext uri="{FF2B5EF4-FFF2-40B4-BE49-F238E27FC236}">
                <a16:creationId xmlns:a16="http://schemas.microsoft.com/office/drawing/2014/main" id="{BA2F3AC3-1771-31C5-770F-5398C6A53324}"/>
              </a:ext>
            </a:extLst>
          </p:cNvPr>
          <p:cNvCxnSpPr>
            <a:cxnSpLocks/>
            <a:stCxn id="164" idx="2"/>
            <a:endCxn id="142" idx="2"/>
          </p:cNvCxnSpPr>
          <p:nvPr/>
        </p:nvCxnSpPr>
        <p:spPr>
          <a:xfrm rot="10800000" flipH="1">
            <a:off x="8427792" y="2600814"/>
            <a:ext cx="17935" cy="828186"/>
          </a:xfrm>
          <a:prstGeom prst="curvedConnector3">
            <a:avLst>
              <a:gd name="adj1" fmla="val -127460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Oval 163">
            <a:extLst>
              <a:ext uri="{FF2B5EF4-FFF2-40B4-BE49-F238E27FC236}">
                <a16:creationId xmlns:a16="http://schemas.microsoft.com/office/drawing/2014/main" id="{AA8031D2-A543-234F-87F4-FC7ED5E50658}"/>
              </a:ext>
            </a:extLst>
          </p:cNvPr>
          <p:cNvSpPr/>
          <p:nvPr/>
        </p:nvSpPr>
        <p:spPr>
          <a:xfrm>
            <a:off x="8427793" y="3278373"/>
            <a:ext cx="349284" cy="3012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</a:t>
            </a:r>
          </a:p>
        </p:txBody>
      </p:sp>
      <p:cxnSp>
        <p:nvCxnSpPr>
          <p:cNvPr id="165" name="Straight Arrow Connector 54">
            <a:extLst>
              <a:ext uri="{FF2B5EF4-FFF2-40B4-BE49-F238E27FC236}">
                <a16:creationId xmlns:a16="http://schemas.microsoft.com/office/drawing/2014/main" id="{9A9618EF-DF7E-198F-2D44-DA9E4EE0BC96}"/>
              </a:ext>
            </a:extLst>
          </p:cNvPr>
          <p:cNvCxnSpPr>
            <a:cxnSpLocks/>
            <a:stCxn id="24" idx="2"/>
            <a:endCxn id="17" idx="2"/>
          </p:cNvCxnSpPr>
          <p:nvPr/>
        </p:nvCxnSpPr>
        <p:spPr>
          <a:xfrm rot="10800000">
            <a:off x="8433076" y="1824321"/>
            <a:ext cx="12652" cy="400876"/>
          </a:xfrm>
          <a:prstGeom prst="curvedConnector3">
            <a:avLst>
              <a:gd name="adj1" fmla="val 190682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Oval 174">
            <a:extLst>
              <a:ext uri="{FF2B5EF4-FFF2-40B4-BE49-F238E27FC236}">
                <a16:creationId xmlns:a16="http://schemas.microsoft.com/office/drawing/2014/main" id="{53982F14-CCD0-1E0B-A55A-7EF16DF2A63A}"/>
              </a:ext>
            </a:extLst>
          </p:cNvPr>
          <p:cNvSpPr/>
          <p:nvPr/>
        </p:nvSpPr>
        <p:spPr>
          <a:xfrm>
            <a:off x="8427793" y="3689838"/>
            <a:ext cx="349284" cy="3012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</a:p>
        </p:txBody>
      </p:sp>
      <p:sp>
        <p:nvSpPr>
          <p:cNvPr id="176" name="Oval 175">
            <a:extLst>
              <a:ext uri="{FF2B5EF4-FFF2-40B4-BE49-F238E27FC236}">
                <a16:creationId xmlns:a16="http://schemas.microsoft.com/office/drawing/2014/main" id="{9DE531C7-D2F5-7AB3-3FEA-4D8740B6E8B3}"/>
              </a:ext>
            </a:extLst>
          </p:cNvPr>
          <p:cNvSpPr/>
          <p:nvPr/>
        </p:nvSpPr>
        <p:spPr>
          <a:xfrm>
            <a:off x="8439387" y="4101303"/>
            <a:ext cx="349284" cy="3012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</a:t>
            </a:r>
          </a:p>
        </p:txBody>
      </p:sp>
      <p:sp>
        <p:nvSpPr>
          <p:cNvPr id="177" name="Oval 176">
            <a:extLst>
              <a:ext uri="{FF2B5EF4-FFF2-40B4-BE49-F238E27FC236}">
                <a16:creationId xmlns:a16="http://schemas.microsoft.com/office/drawing/2014/main" id="{21C91A5D-BA03-AD8F-9917-F7ECC8E11775}"/>
              </a:ext>
            </a:extLst>
          </p:cNvPr>
          <p:cNvSpPr/>
          <p:nvPr/>
        </p:nvSpPr>
        <p:spPr>
          <a:xfrm>
            <a:off x="8439387" y="4512768"/>
            <a:ext cx="349284" cy="3012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</a:t>
            </a:r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B5493EF4-9CA4-5A8E-EE7F-E2A0F3C852F9}"/>
              </a:ext>
            </a:extLst>
          </p:cNvPr>
          <p:cNvSpPr/>
          <p:nvPr/>
        </p:nvSpPr>
        <p:spPr>
          <a:xfrm>
            <a:off x="8435550" y="4926511"/>
            <a:ext cx="349284" cy="301254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</a:t>
            </a:r>
          </a:p>
        </p:txBody>
      </p: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4684863C-2B49-4F10-A092-2A11F1510594}"/>
              </a:ext>
            </a:extLst>
          </p:cNvPr>
          <p:cNvCxnSpPr>
            <a:cxnSpLocks/>
            <a:stCxn id="184" idx="1"/>
            <a:endCxn id="176" idx="6"/>
          </p:cNvCxnSpPr>
          <p:nvPr/>
        </p:nvCxnSpPr>
        <p:spPr>
          <a:xfrm flipH="1">
            <a:off x="8788671" y="3840465"/>
            <a:ext cx="721678" cy="411465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351D1548-E12D-0DFE-4881-55E1D5DB68D1}"/>
              </a:ext>
            </a:extLst>
          </p:cNvPr>
          <p:cNvCxnSpPr>
            <a:cxnSpLocks/>
            <a:stCxn id="175" idx="6"/>
            <a:endCxn id="184" idx="1"/>
          </p:cNvCxnSpPr>
          <p:nvPr/>
        </p:nvCxnSpPr>
        <p:spPr>
          <a:xfrm>
            <a:off x="8777077" y="3840465"/>
            <a:ext cx="7332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TextBox 183">
            <a:extLst>
              <a:ext uri="{FF2B5EF4-FFF2-40B4-BE49-F238E27FC236}">
                <a16:creationId xmlns:a16="http://schemas.microsoft.com/office/drawing/2014/main" id="{12EEF04B-FC51-74E2-B87D-05C7FAD5B812}"/>
              </a:ext>
            </a:extLst>
          </p:cNvPr>
          <p:cNvSpPr txBox="1"/>
          <p:nvPr/>
        </p:nvSpPr>
        <p:spPr>
          <a:xfrm>
            <a:off x="9510349" y="3655799"/>
            <a:ext cx="724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sng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</a:t>
            </a: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 K</a:t>
            </a:r>
          </a:p>
        </p:txBody>
      </p: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62CB04D6-2BE0-BA52-4EE0-6ADA6E6CF0FA}"/>
              </a:ext>
            </a:extLst>
          </p:cNvPr>
          <p:cNvCxnSpPr>
            <a:cxnSpLocks/>
            <a:stCxn id="144" idx="6"/>
            <a:endCxn id="186" idx="1"/>
          </p:cNvCxnSpPr>
          <p:nvPr/>
        </p:nvCxnSpPr>
        <p:spPr>
          <a:xfrm flipV="1">
            <a:off x="8788671" y="3010301"/>
            <a:ext cx="706138" cy="4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TextBox 185">
            <a:extLst>
              <a:ext uri="{FF2B5EF4-FFF2-40B4-BE49-F238E27FC236}">
                <a16:creationId xmlns:a16="http://schemas.microsoft.com/office/drawing/2014/main" id="{B970F05D-C203-4771-9C92-0540612F4F69}"/>
              </a:ext>
            </a:extLst>
          </p:cNvPr>
          <p:cNvSpPr txBox="1"/>
          <p:nvPr/>
        </p:nvSpPr>
        <p:spPr>
          <a:xfrm>
            <a:off x="9494809" y="2825635"/>
            <a:ext cx="649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sng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</a:t>
            </a: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0A0FA188-3997-612A-5625-8A05A44E6254}"/>
              </a:ext>
            </a:extLst>
          </p:cNvPr>
          <p:cNvCxnSpPr>
            <a:cxnSpLocks/>
            <a:stCxn id="186" idx="1"/>
            <a:endCxn id="164" idx="6"/>
          </p:cNvCxnSpPr>
          <p:nvPr/>
        </p:nvCxnSpPr>
        <p:spPr>
          <a:xfrm flipH="1">
            <a:off x="8777077" y="3010301"/>
            <a:ext cx="717732" cy="418699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id="{573D534F-8918-D639-6CAD-510591783953}"/>
              </a:ext>
            </a:extLst>
          </p:cNvPr>
          <p:cNvCxnSpPr>
            <a:cxnSpLocks/>
            <a:stCxn id="199" idx="1"/>
            <a:endCxn id="178" idx="6"/>
          </p:cNvCxnSpPr>
          <p:nvPr/>
        </p:nvCxnSpPr>
        <p:spPr>
          <a:xfrm flipH="1">
            <a:off x="8784834" y="4660917"/>
            <a:ext cx="713921" cy="416221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F8C6816A-DEE1-1F1F-403B-1C93EC402BBD}"/>
              </a:ext>
            </a:extLst>
          </p:cNvPr>
          <p:cNvCxnSpPr>
            <a:cxnSpLocks/>
            <a:stCxn id="177" idx="6"/>
            <a:endCxn id="199" idx="1"/>
          </p:cNvCxnSpPr>
          <p:nvPr/>
        </p:nvCxnSpPr>
        <p:spPr>
          <a:xfrm flipV="1">
            <a:off x="8788671" y="4660917"/>
            <a:ext cx="710084" cy="24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9" name="TextBox 198">
            <a:extLst>
              <a:ext uri="{FF2B5EF4-FFF2-40B4-BE49-F238E27FC236}">
                <a16:creationId xmlns:a16="http://schemas.microsoft.com/office/drawing/2014/main" id="{94496F37-9FB1-59CA-7B76-3B2D9FED08FF}"/>
              </a:ext>
            </a:extLst>
          </p:cNvPr>
          <p:cNvSpPr txBox="1"/>
          <p:nvPr/>
        </p:nvSpPr>
        <p:spPr>
          <a:xfrm>
            <a:off x="9498755" y="4476251"/>
            <a:ext cx="724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sng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</a:t>
            </a: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AE765A66-AF96-8C74-66A6-95D15113F7CE}"/>
              </a:ext>
            </a:extLst>
          </p:cNvPr>
          <p:cNvCxnSpPr>
            <a:cxnSpLocks/>
            <a:stCxn id="176" idx="6"/>
            <a:endCxn id="202" idx="1"/>
          </p:cNvCxnSpPr>
          <p:nvPr/>
        </p:nvCxnSpPr>
        <p:spPr>
          <a:xfrm flipV="1">
            <a:off x="8788671" y="4249452"/>
            <a:ext cx="721678" cy="24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F4A276BD-5972-0B2B-42C1-DB9C90742402}"/>
              </a:ext>
            </a:extLst>
          </p:cNvPr>
          <p:cNvCxnSpPr>
            <a:cxnSpLocks/>
            <a:stCxn id="202" idx="1"/>
            <a:endCxn id="177" idx="6"/>
          </p:cNvCxnSpPr>
          <p:nvPr/>
        </p:nvCxnSpPr>
        <p:spPr>
          <a:xfrm flipH="1">
            <a:off x="8788671" y="4249452"/>
            <a:ext cx="721678" cy="413943"/>
          </a:xfrm>
          <a:prstGeom prst="line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TextBox 201">
            <a:extLst>
              <a:ext uri="{FF2B5EF4-FFF2-40B4-BE49-F238E27FC236}">
                <a16:creationId xmlns:a16="http://schemas.microsoft.com/office/drawing/2014/main" id="{B5975DB3-B934-7A3F-92BD-048ADF828D37}"/>
              </a:ext>
            </a:extLst>
          </p:cNvPr>
          <p:cNvSpPr txBox="1"/>
          <p:nvPr/>
        </p:nvSpPr>
        <p:spPr>
          <a:xfrm>
            <a:off x="9510349" y="4064786"/>
            <a:ext cx="649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sng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</a:t>
            </a: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8BC35BD9-5EC5-B106-1399-22F90BDC714C}"/>
              </a:ext>
            </a:extLst>
          </p:cNvPr>
          <p:cNvSpPr txBox="1"/>
          <p:nvPr/>
        </p:nvSpPr>
        <p:spPr>
          <a:xfrm>
            <a:off x="818397" y="2214891"/>
            <a:ext cx="1881925" cy="329320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Breadth-first search: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	</a:t>
            </a: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</a:t>
            </a:r>
            <a:b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</a:t>
            </a:r>
            <a:b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	</a:t>
            </a: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	</a:t>
            </a: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	</a:t>
            </a: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	</a:t>
            </a: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G	</a:t>
            </a: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H	</a:t>
            </a: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J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	</a:t>
            </a: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J	</a:t>
            </a:r>
            <a:r>
              <a:rPr kumimoji="0" lang="en-AU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enq</a:t>
            </a: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L</a:t>
            </a: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A633AA93-099C-52C7-4CF2-FE1CB5BBA5B0}"/>
              </a:ext>
            </a:extLst>
          </p:cNvPr>
          <p:cNvSpPr txBox="1"/>
          <p:nvPr/>
        </p:nvSpPr>
        <p:spPr>
          <a:xfrm>
            <a:off x="4649063" y="2237446"/>
            <a:ext cx="1527021" cy="36009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Adjacency list: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L: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1C4CC817-B0E4-E00E-5BAE-08B2F5B72CB1}"/>
              </a:ext>
            </a:extLst>
          </p:cNvPr>
          <p:cNvSpPr txBox="1"/>
          <p:nvPr/>
        </p:nvSpPr>
        <p:spPr>
          <a:xfrm>
            <a:off x="4994805" y="2800856"/>
            <a:ext cx="82586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B, C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A, 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A, 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B, E, 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C, D, 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D, F, 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E, G, I, J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H, J, 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H, I, 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I, 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J, K</a:t>
            </a:r>
          </a:p>
        </p:txBody>
      </p:sp>
      <p:sp>
        <p:nvSpPr>
          <p:cNvPr id="247" name="Arrow: Right 246">
            <a:extLst>
              <a:ext uri="{FF2B5EF4-FFF2-40B4-BE49-F238E27FC236}">
                <a16:creationId xmlns:a16="http://schemas.microsoft.com/office/drawing/2014/main" id="{4EA39DD1-29A9-2371-86F7-7C8FD6D4DC21}"/>
              </a:ext>
            </a:extLst>
          </p:cNvPr>
          <p:cNvSpPr/>
          <p:nvPr/>
        </p:nvSpPr>
        <p:spPr>
          <a:xfrm>
            <a:off x="862243" y="5823976"/>
            <a:ext cx="246078" cy="150627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5D557B26-1C36-7860-FC8C-6E7665D2F20E}"/>
              </a:ext>
            </a:extLst>
          </p:cNvPr>
          <p:cNvSpPr txBox="1"/>
          <p:nvPr/>
        </p:nvSpPr>
        <p:spPr>
          <a:xfrm>
            <a:off x="1108002" y="5607680"/>
            <a:ext cx="14118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A, B, C, D, E,</a:t>
            </a:r>
            <a:b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A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G, H, F, I, J, K, L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FDFE760-7311-32DF-9D1A-3AB6930F47A6}"/>
              </a:ext>
            </a:extLst>
          </p:cNvPr>
          <p:cNvCxnSpPr>
            <a:cxnSpLocks/>
            <a:stCxn id="186" idx="0"/>
          </p:cNvCxnSpPr>
          <p:nvPr/>
        </p:nvCxnSpPr>
        <p:spPr>
          <a:xfrm>
            <a:off x="9819578" y="2825635"/>
            <a:ext cx="144872" cy="33981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9509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Depth First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14A89-58A7-012F-3033-2D7158A5D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								B is best, move to B.</a:t>
            </a:r>
          </a:p>
          <a:p>
            <a:pPr marL="0" indent="0">
              <a:buNone/>
            </a:pPr>
            <a:r>
              <a:rPr lang="en-AU" dirty="0"/>
              <a:t>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  <a:ln w="38100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23D07B1-BED6-B969-D36A-55D19EE409F5}"/>
              </a:ext>
            </a:extLst>
          </p:cNvPr>
          <p:cNvCxnSpPr>
            <a:cxnSpLocks/>
            <a:stCxn id="20" idx="6"/>
            <a:endCxn id="17" idx="1"/>
          </p:cNvCxnSpPr>
          <p:nvPr/>
        </p:nvCxnSpPr>
        <p:spPr>
          <a:xfrm>
            <a:off x="8907236" y="681037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2551FDD-1031-EE55-4525-8493CC13C343}"/>
              </a:ext>
            </a:extLst>
          </p:cNvPr>
          <p:cNvSpPr txBox="1"/>
          <p:nvPr/>
        </p:nvSpPr>
        <p:spPr>
          <a:xfrm>
            <a:off x="9540488" y="496371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B</a:t>
            </a:r>
            <a:r>
              <a:rPr lang="en-AU" dirty="0"/>
              <a:t> ,  C ,  D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B1D8EE8-7661-5C39-53D0-2FCF1FF6D98A}"/>
              </a:ext>
            </a:extLst>
          </p:cNvPr>
          <p:cNvSpPr/>
          <p:nvPr/>
        </p:nvSpPr>
        <p:spPr>
          <a:xfrm>
            <a:off x="8412648" y="444871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49A9522-6C96-F4BF-1C9A-E65CDC0F9FC7}"/>
              </a:ext>
            </a:extLst>
          </p:cNvPr>
          <p:cNvSpPr/>
          <p:nvPr/>
        </p:nvSpPr>
        <p:spPr>
          <a:xfrm>
            <a:off x="8412648" y="104774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0812896-2A6E-C075-4893-57EAC41F6CC5}"/>
              </a:ext>
            </a:extLst>
          </p:cNvPr>
          <p:cNvCxnSpPr>
            <a:cxnSpLocks/>
            <a:endCxn id="22" idx="6"/>
          </p:cNvCxnSpPr>
          <p:nvPr/>
        </p:nvCxnSpPr>
        <p:spPr>
          <a:xfrm flipH="1">
            <a:off x="8907236" y="681037"/>
            <a:ext cx="633252" cy="60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9449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Depth First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14A89-58A7-012F-3033-2D7158A5D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5354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								What can B see?</a:t>
            </a:r>
          </a:p>
          <a:p>
            <a:pPr marL="0" indent="0">
              <a:buNone/>
            </a:pPr>
            <a:r>
              <a:rPr lang="en-AU" dirty="0"/>
              <a:t>								Which is </a:t>
            </a:r>
            <a:r>
              <a:rPr lang="en-AU" u="sng" dirty="0"/>
              <a:t>best</a:t>
            </a:r>
            <a:r>
              <a:rPr lang="en-AU" dirty="0"/>
              <a:t>?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  <a:ln w="38100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23D07B1-BED6-B969-D36A-55D19EE409F5}"/>
              </a:ext>
            </a:extLst>
          </p:cNvPr>
          <p:cNvCxnSpPr>
            <a:cxnSpLocks/>
            <a:endCxn id="25" idx="1"/>
          </p:cNvCxnSpPr>
          <p:nvPr/>
        </p:nvCxnSpPr>
        <p:spPr>
          <a:xfrm flipV="1">
            <a:off x="8915789" y="1286535"/>
            <a:ext cx="63325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9B0AFD08-D7B1-4CDC-E79C-0DDDF57F943C}"/>
              </a:ext>
            </a:extLst>
          </p:cNvPr>
          <p:cNvSpPr txBox="1"/>
          <p:nvPr/>
        </p:nvSpPr>
        <p:spPr>
          <a:xfrm>
            <a:off x="9549041" y="110186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D ,  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1EE58A4-D023-07EA-0ABB-A76CB7FA6295}"/>
              </a:ext>
            </a:extLst>
          </p:cNvPr>
          <p:cNvCxnSpPr>
            <a:cxnSpLocks/>
            <a:stCxn id="32" idx="6"/>
            <a:endCxn id="30" idx="1"/>
          </p:cNvCxnSpPr>
          <p:nvPr/>
        </p:nvCxnSpPr>
        <p:spPr>
          <a:xfrm>
            <a:off x="8907236" y="681037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04D93537-0014-BB9D-DA2C-46609887ED15}"/>
              </a:ext>
            </a:extLst>
          </p:cNvPr>
          <p:cNvSpPr txBox="1"/>
          <p:nvPr/>
        </p:nvSpPr>
        <p:spPr>
          <a:xfrm>
            <a:off x="9540488" y="496371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B</a:t>
            </a:r>
            <a:r>
              <a:rPr lang="en-AU" dirty="0"/>
              <a:t> ,  C ,  D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899C74F7-7FBF-2E9E-B425-1361B3DC1586}"/>
              </a:ext>
            </a:extLst>
          </p:cNvPr>
          <p:cNvSpPr/>
          <p:nvPr/>
        </p:nvSpPr>
        <p:spPr>
          <a:xfrm>
            <a:off x="8412648" y="444871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367A5D2B-0A18-15BF-8853-2378C71A2815}"/>
              </a:ext>
            </a:extLst>
          </p:cNvPr>
          <p:cNvSpPr/>
          <p:nvPr/>
        </p:nvSpPr>
        <p:spPr>
          <a:xfrm>
            <a:off x="8412648" y="104774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25E0F42-FD8D-027D-FB0C-62ED2DF8C701}"/>
              </a:ext>
            </a:extLst>
          </p:cNvPr>
          <p:cNvCxnSpPr>
            <a:cxnSpLocks/>
            <a:endCxn id="33" idx="6"/>
          </p:cNvCxnSpPr>
          <p:nvPr/>
        </p:nvCxnSpPr>
        <p:spPr>
          <a:xfrm flipH="1">
            <a:off x="8907236" y="681037"/>
            <a:ext cx="633252" cy="60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3144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Depth First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14A89-58A7-012F-3033-2D7158A5D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								D is best, move to D.</a:t>
            </a:r>
          </a:p>
          <a:p>
            <a:pPr marL="0" indent="0">
              <a:buNone/>
            </a:pPr>
            <a:r>
              <a:rPr lang="en-AU" dirty="0"/>
              <a:t>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  <a:ln w="38100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566B6299-57D4-A5E6-C2C2-3CF265C64DE3}"/>
              </a:ext>
            </a:extLst>
          </p:cNvPr>
          <p:cNvSpPr/>
          <p:nvPr/>
        </p:nvSpPr>
        <p:spPr>
          <a:xfrm>
            <a:off x="8421201" y="1655867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A6EF254-C070-CAC9-5B76-D0BC3423D836}"/>
              </a:ext>
            </a:extLst>
          </p:cNvPr>
          <p:cNvCxnSpPr>
            <a:cxnSpLocks/>
            <a:endCxn id="14" idx="6"/>
          </p:cNvCxnSpPr>
          <p:nvPr/>
        </p:nvCxnSpPr>
        <p:spPr>
          <a:xfrm flipH="1">
            <a:off x="8915789" y="1289155"/>
            <a:ext cx="633252" cy="60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E7100DC-1DB2-E6D0-30BD-DCBC6C53EEA0}"/>
              </a:ext>
            </a:extLst>
          </p:cNvPr>
          <p:cNvCxnSpPr>
            <a:cxnSpLocks/>
            <a:endCxn id="28" idx="1"/>
          </p:cNvCxnSpPr>
          <p:nvPr/>
        </p:nvCxnSpPr>
        <p:spPr>
          <a:xfrm flipV="1">
            <a:off x="8915789" y="1286535"/>
            <a:ext cx="63325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B74F3D8-6262-8A4E-89F2-4DFD319F224B}"/>
              </a:ext>
            </a:extLst>
          </p:cNvPr>
          <p:cNvSpPr txBox="1"/>
          <p:nvPr/>
        </p:nvSpPr>
        <p:spPr>
          <a:xfrm>
            <a:off x="9549041" y="110186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D</a:t>
            </a:r>
            <a:r>
              <a:rPr lang="en-AU" dirty="0"/>
              <a:t> ,  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E6BC6ED-1136-DEAE-1D82-A2C163F5BE4B}"/>
              </a:ext>
            </a:extLst>
          </p:cNvPr>
          <p:cNvCxnSpPr>
            <a:cxnSpLocks/>
            <a:stCxn id="32" idx="6"/>
            <a:endCxn id="30" idx="1"/>
          </p:cNvCxnSpPr>
          <p:nvPr/>
        </p:nvCxnSpPr>
        <p:spPr>
          <a:xfrm>
            <a:off x="8907236" y="681037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60E7BD6-C809-335B-3D30-57449A842580}"/>
              </a:ext>
            </a:extLst>
          </p:cNvPr>
          <p:cNvSpPr txBox="1"/>
          <p:nvPr/>
        </p:nvSpPr>
        <p:spPr>
          <a:xfrm>
            <a:off x="9540488" y="496371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B</a:t>
            </a:r>
            <a:r>
              <a:rPr lang="en-AU" dirty="0"/>
              <a:t> ,  C ,  D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041448A-0104-A045-5CA7-D7A1BB8B062D}"/>
              </a:ext>
            </a:extLst>
          </p:cNvPr>
          <p:cNvSpPr/>
          <p:nvPr/>
        </p:nvSpPr>
        <p:spPr>
          <a:xfrm>
            <a:off x="8412648" y="444871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B43A1CC-C287-7A0C-0466-3E99F1DF0C9D}"/>
              </a:ext>
            </a:extLst>
          </p:cNvPr>
          <p:cNvSpPr/>
          <p:nvPr/>
        </p:nvSpPr>
        <p:spPr>
          <a:xfrm>
            <a:off x="8412648" y="104774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108F912-CB4B-7863-A120-66A5DFF9BE87}"/>
              </a:ext>
            </a:extLst>
          </p:cNvPr>
          <p:cNvCxnSpPr>
            <a:cxnSpLocks/>
            <a:endCxn id="33" idx="6"/>
          </p:cNvCxnSpPr>
          <p:nvPr/>
        </p:nvCxnSpPr>
        <p:spPr>
          <a:xfrm flipH="1">
            <a:off x="8907236" y="681037"/>
            <a:ext cx="633252" cy="60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4291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B0D5F-5B82-0D4B-501E-E0C6D621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Depth First 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14A89-58A7-012F-3033-2D7158A5D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								Keep going…</a:t>
            </a:r>
          </a:p>
          <a:p>
            <a:pPr marL="0" indent="0">
              <a:buNone/>
            </a:pPr>
            <a:r>
              <a:rPr lang="en-AU" dirty="0"/>
              <a:t>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F37D46-0BF0-5F5F-97D2-0F437A96D882}"/>
              </a:ext>
            </a:extLst>
          </p:cNvPr>
          <p:cNvSpPr/>
          <p:nvPr/>
        </p:nvSpPr>
        <p:spPr>
          <a:xfrm>
            <a:off x="838200" y="3608000"/>
            <a:ext cx="723900" cy="7334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083BDB6-8C60-4AED-1DCA-0D5DE4BEAAEC}"/>
              </a:ext>
            </a:extLst>
          </p:cNvPr>
          <p:cNvSpPr/>
          <p:nvPr/>
        </p:nvSpPr>
        <p:spPr>
          <a:xfrm>
            <a:off x="2315547" y="2583608"/>
            <a:ext cx="723900" cy="73342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DAC6009-2342-5057-7DF0-A936875088A8}"/>
              </a:ext>
            </a:extLst>
          </p:cNvPr>
          <p:cNvSpPr/>
          <p:nvPr/>
        </p:nvSpPr>
        <p:spPr>
          <a:xfrm>
            <a:off x="2315547" y="3608000"/>
            <a:ext cx="723900" cy="733425"/>
          </a:xfrm>
          <a:prstGeom prst="ellipse">
            <a:avLst/>
          </a:prstGeom>
          <a:ln w="38100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ln w="38100">
                  <a:noFill/>
                </a:ln>
              </a:rPr>
              <a:t>D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8AF7834-6636-CA64-B890-18D4EFFD6DE2}"/>
              </a:ext>
            </a:extLst>
          </p:cNvPr>
          <p:cNvSpPr/>
          <p:nvPr/>
        </p:nvSpPr>
        <p:spPr>
          <a:xfrm>
            <a:off x="2315547" y="4607413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C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7B0C321-499B-E907-24B3-C9475FE4077B}"/>
              </a:ext>
            </a:extLst>
          </p:cNvPr>
          <p:cNvSpPr/>
          <p:nvPr/>
        </p:nvSpPr>
        <p:spPr>
          <a:xfrm>
            <a:off x="3792894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2A96EA-1772-2EFB-B199-74994DA23C80}"/>
              </a:ext>
            </a:extLst>
          </p:cNvPr>
          <p:cNvSpPr/>
          <p:nvPr/>
        </p:nvSpPr>
        <p:spPr>
          <a:xfrm>
            <a:off x="3792894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C799220-F3CC-EA80-4F67-398531294DBC}"/>
              </a:ext>
            </a:extLst>
          </p:cNvPr>
          <p:cNvSpPr/>
          <p:nvPr/>
        </p:nvSpPr>
        <p:spPr>
          <a:xfrm>
            <a:off x="5739751" y="2583607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F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990F2FA-0EBF-8E76-8AC5-4A686F2F1C42}"/>
              </a:ext>
            </a:extLst>
          </p:cNvPr>
          <p:cNvSpPr/>
          <p:nvPr/>
        </p:nvSpPr>
        <p:spPr>
          <a:xfrm>
            <a:off x="5739751" y="4607412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B0665BE-B5BA-ABB7-84B8-9070F33962E5}"/>
              </a:ext>
            </a:extLst>
          </p:cNvPr>
          <p:cNvSpPr/>
          <p:nvPr/>
        </p:nvSpPr>
        <p:spPr>
          <a:xfrm>
            <a:off x="4732510" y="3608000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9CB9B2A-E384-C752-58F1-CD16575E12B3}"/>
              </a:ext>
            </a:extLst>
          </p:cNvPr>
          <p:cNvSpPr/>
          <p:nvPr/>
        </p:nvSpPr>
        <p:spPr>
          <a:xfrm>
            <a:off x="6765419" y="3592168"/>
            <a:ext cx="723900" cy="7334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/>
              <a:t>J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71098-8F79-C136-9D86-4139B9FC8343}"/>
              </a:ext>
            </a:extLst>
          </p:cNvPr>
          <p:cNvCxnSpPr>
            <a:cxnSpLocks/>
            <a:stCxn id="4" idx="7"/>
            <a:endCxn id="6" idx="3"/>
          </p:cNvCxnSpPr>
          <p:nvPr/>
        </p:nvCxnSpPr>
        <p:spPr>
          <a:xfrm flipV="1">
            <a:off x="1456087" y="3209625"/>
            <a:ext cx="965473" cy="50578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985E5B-664D-B7CA-23C0-65709B195BB9}"/>
              </a:ext>
            </a:extLst>
          </p:cNvPr>
          <p:cNvCxnSpPr>
            <a:cxnSpLocks/>
            <a:stCxn id="4" idx="6"/>
            <a:endCxn id="7" idx="2"/>
          </p:cNvCxnSpPr>
          <p:nvPr/>
        </p:nvCxnSpPr>
        <p:spPr>
          <a:xfrm>
            <a:off x="1562100" y="3974713"/>
            <a:ext cx="753447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32C32F1-2F82-85E4-2CFD-17CADD8861BF}"/>
              </a:ext>
            </a:extLst>
          </p:cNvPr>
          <p:cNvCxnSpPr>
            <a:cxnSpLocks/>
            <a:stCxn id="4" idx="5"/>
            <a:endCxn id="8" idx="1"/>
          </p:cNvCxnSpPr>
          <p:nvPr/>
        </p:nvCxnSpPr>
        <p:spPr>
          <a:xfrm>
            <a:off x="1456087" y="4234017"/>
            <a:ext cx="965473" cy="480804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7508EF-843D-5876-563E-D7C688C10BFF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>
            <a:off x="2677497" y="3317033"/>
            <a:ext cx="0" cy="290967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B2B5E35-AACF-9749-88F2-93BC2A00DA5F}"/>
              </a:ext>
            </a:extLst>
          </p:cNvPr>
          <p:cNvCxnSpPr>
            <a:cxnSpLocks/>
            <a:stCxn id="7" idx="4"/>
            <a:endCxn id="8" idx="0"/>
          </p:cNvCxnSpPr>
          <p:nvPr/>
        </p:nvCxnSpPr>
        <p:spPr>
          <a:xfrm>
            <a:off x="2677497" y="4341425"/>
            <a:ext cx="0" cy="2659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CB353B-2252-D210-0724-FD26E22DE458}"/>
              </a:ext>
            </a:extLst>
          </p:cNvPr>
          <p:cNvCxnSpPr>
            <a:cxnSpLocks/>
            <a:stCxn id="6" idx="6"/>
            <a:endCxn id="9" idx="2"/>
          </p:cNvCxnSpPr>
          <p:nvPr/>
        </p:nvCxnSpPr>
        <p:spPr>
          <a:xfrm flipV="1">
            <a:off x="3039447" y="2950320"/>
            <a:ext cx="753447" cy="1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21BADCD-FC97-52C1-19A5-92C4A87FAEA3}"/>
              </a:ext>
            </a:extLst>
          </p:cNvPr>
          <p:cNvCxnSpPr>
            <a:cxnSpLocks/>
            <a:stCxn id="8" idx="6"/>
            <a:endCxn id="10" idx="2"/>
          </p:cNvCxnSpPr>
          <p:nvPr/>
        </p:nvCxnSpPr>
        <p:spPr>
          <a:xfrm flipV="1">
            <a:off x="3039447" y="4974125"/>
            <a:ext cx="75344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CAF1929-D352-4AC0-33B9-192FCB76D5AE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3039447" y="3974712"/>
            <a:ext cx="859460" cy="7401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9558762-82A3-D552-8167-D372B7D6AD72}"/>
              </a:ext>
            </a:extLst>
          </p:cNvPr>
          <p:cNvCxnSpPr>
            <a:cxnSpLocks/>
            <a:endCxn id="9" idx="3"/>
          </p:cNvCxnSpPr>
          <p:nvPr/>
        </p:nvCxnSpPr>
        <p:spPr>
          <a:xfrm flipV="1">
            <a:off x="3039447" y="3209624"/>
            <a:ext cx="859460" cy="7650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E86F17-577C-BF10-0DE1-41FBDCAC8A5E}"/>
              </a:ext>
            </a:extLst>
          </p:cNvPr>
          <p:cNvCxnSpPr>
            <a:cxnSpLocks/>
            <a:stCxn id="9" idx="6"/>
            <a:endCxn id="11" idx="2"/>
          </p:cNvCxnSpPr>
          <p:nvPr/>
        </p:nvCxnSpPr>
        <p:spPr>
          <a:xfrm>
            <a:off x="4516794" y="2950320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01DBA99-CCB2-1F6F-DE99-A0F9B6260A25}"/>
              </a:ext>
            </a:extLst>
          </p:cNvPr>
          <p:cNvCxnSpPr>
            <a:cxnSpLocks/>
            <a:stCxn id="11" idx="3"/>
            <a:endCxn id="15" idx="7"/>
          </p:cNvCxnSpPr>
          <p:nvPr/>
        </p:nvCxnSpPr>
        <p:spPr>
          <a:xfrm flipH="1">
            <a:off x="5350397" y="3209624"/>
            <a:ext cx="495367" cy="50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8BAF65B2-9379-854A-415E-A1F1538AD673}"/>
              </a:ext>
            </a:extLst>
          </p:cNvPr>
          <p:cNvCxnSpPr>
            <a:cxnSpLocks/>
            <a:stCxn id="15" idx="3"/>
            <a:endCxn id="10" idx="7"/>
          </p:cNvCxnSpPr>
          <p:nvPr/>
        </p:nvCxnSpPr>
        <p:spPr>
          <a:xfrm flipH="1">
            <a:off x="4410781" y="4234017"/>
            <a:ext cx="427742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0DEB673C-0564-6E8F-4023-894199656F91}"/>
              </a:ext>
            </a:extLst>
          </p:cNvPr>
          <p:cNvCxnSpPr>
            <a:cxnSpLocks/>
            <a:stCxn id="15" idx="5"/>
            <a:endCxn id="12" idx="1"/>
          </p:cNvCxnSpPr>
          <p:nvPr/>
        </p:nvCxnSpPr>
        <p:spPr>
          <a:xfrm>
            <a:off x="5350397" y="4234017"/>
            <a:ext cx="495367" cy="4808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05D3141-F4B5-2A83-5A53-D13303431CAA}"/>
              </a:ext>
            </a:extLst>
          </p:cNvPr>
          <p:cNvCxnSpPr>
            <a:cxnSpLocks/>
            <a:stCxn id="10" idx="6"/>
            <a:endCxn id="12" idx="2"/>
          </p:cNvCxnSpPr>
          <p:nvPr/>
        </p:nvCxnSpPr>
        <p:spPr>
          <a:xfrm>
            <a:off x="4516794" y="4974125"/>
            <a:ext cx="1222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67B63FD-A467-0D58-07FA-678FF4C88C59}"/>
              </a:ext>
            </a:extLst>
          </p:cNvPr>
          <p:cNvCxnSpPr>
            <a:cxnSpLocks/>
            <a:stCxn id="11" idx="5"/>
            <a:endCxn id="16" idx="1"/>
          </p:cNvCxnSpPr>
          <p:nvPr/>
        </p:nvCxnSpPr>
        <p:spPr>
          <a:xfrm>
            <a:off x="6357638" y="3209624"/>
            <a:ext cx="513794" cy="4899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B871DBFE-F039-D051-6F57-4DB964E878C6}"/>
              </a:ext>
            </a:extLst>
          </p:cNvPr>
          <p:cNvCxnSpPr>
            <a:cxnSpLocks/>
            <a:stCxn id="12" idx="7"/>
            <a:endCxn id="16" idx="3"/>
          </p:cNvCxnSpPr>
          <p:nvPr/>
        </p:nvCxnSpPr>
        <p:spPr>
          <a:xfrm flipV="1">
            <a:off x="6357638" y="4218185"/>
            <a:ext cx="513794" cy="49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566B6299-57D4-A5E6-C2C2-3CF265C64DE3}"/>
              </a:ext>
            </a:extLst>
          </p:cNvPr>
          <p:cNvSpPr/>
          <p:nvPr/>
        </p:nvSpPr>
        <p:spPr>
          <a:xfrm>
            <a:off x="8421201" y="1655867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A6EF254-C070-CAC9-5B76-D0BC3423D836}"/>
              </a:ext>
            </a:extLst>
          </p:cNvPr>
          <p:cNvCxnSpPr>
            <a:cxnSpLocks/>
            <a:endCxn id="14" idx="6"/>
          </p:cNvCxnSpPr>
          <p:nvPr/>
        </p:nvCxnSpPr>
        <p:spPr>
          <a:xfrm flipH="1">
            <a:off x="8915789" y="1289155"/>
            <a:ext cx="633252" cy="60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E7100DC-1DB2-E6D0-30BD-DCBC6C53EEA0}"/>
              </a:ext>
            </a:extLst>
          </p:cNvPr>
          <p:cNvCxnSpPr>
            <a:cxnSpLocks/>
            <a:endCxn id="28" idx="1"/>
          </p:cNvCxnSpPr>
          <p:nvPr/>
        </p:nvCxnSpPr>
        <p:spPr>
          <a:xfrm flipV="1">
            <a:off x="8915789" y="1286535"/>
            <a:ext cx="63325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B74F3D8-6262-8A4E-89F2-4DFD319F224B}"/>
              </a:ext>
            </a:extLst>
          </p:cNvPr>
          <p:cNvSpPr txBox="1"/>
          <p:nvPr/>
        </p:nvSpPr>
        <p:spPr>
          <a:xfrm>
            <a:off x="9549041" y="1101869"/>
            <a:ext cx="655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D</a:t>
            </a:r>
            <a:r>
              <a:rPr lang="en-AU" dirty="0"/>
              <a:t> ,  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E6BC6ED-1136-DEAE-1D82-A2C163F5BE4B}"/>
              </a:ext>
            </a:extLst>
          </p:cNvPr>
          <p:cNvCxnSpPr>
            <a:cxnSpLocks/>
            <a:stCxn id="32" idx="6"/>
            <a:endCxn id="30" idx="1"/>
          </p:cNvCxnSpPr>
          <p:nvPr/>
        </p:nvCxnSpPr>
        <p:spPr>
          <a:xfrm>
            <a:off x="8907236" y="681037"/>
            <a:ext cx="6332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60E7BD6-C809-335B-3D30-57449A842580}"/>
              </a:ext>
            </a:extLst>
          </p:cNvPr>
          <p:cNvSpPr txBox="1"/>
          <p:nvPr/>
        </p:nvSpPr>
        <p:spPr>
          <a:xfrm>
            <a:off x="9540488" y="496371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trike="sngStrike" dirty="0"/>
              <a:t>B</a:t>
            </a:r>
            <a:r>
              <a:rPr lang="en-AU" dirty="0"/>
              <a:t> ,  C ,  D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041448A-0104-A045-5CA7-D7A1BB8B062D}"/>
              </a:ext>
            </a:extLst>
          </p:cNvPr>
          <p:cNvSpPr/>
          <p:nvPr/>
        </p:nvSpPr>
        <p:spPr>
          <a:xfrm>
            <a:off x="8412648" y="444871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B43A1CC-C287-7A0C-0466-3E99F1DF0C9D}"/>
              </a:ext>
            </a:extLst>
          </p:cNvPr>
          <p:cNvSpPr/>
          <p:nvPr/>
        </p:nvSpPr>
        <p:spPr>
          <a:xfrm>
            <a:off x="8412648" y="1047749"/>
            <a:ext cx="494588" cy="47233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108F912-CB4B-7863-A120-66A5DFF9BE87}"/>
              </a:ext>
            </a:extLst>
          </p:cNvPr>
          <p:cNvCxnSpPr>
            <a:cxnSpLocks/>
            <a:endCxn id="33" idx="6"/>
          </p:cNvCxnSpPr>
          <p:nvPr/>
        </p:nvCxnSpPr>
        <p:spPr>
          <a:xfrm flipH="1">
            <a:off x="8907236" y="681037"/>
            <a:ext cx="633252" cy="602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4186C4A-A697-7CF9-CDA7-BF98BD4E1A12}"/>
              </a:ext>
            </a:extLst>
          </p:cNvPr>
          <p:cNvCxnSpPr>
            <a:cxnSpLocks/>
            <a:stCxn id="14" idx="6"/>
            <a:endCxn id="13" idx="1"/>
          </p:cNvCxnSpPr>
          <p:nvPr/>
        </p:nvCxnSpPr>
        <p:spPr>
          <a:xfrm flipV="1">
            <a:off x="8915789" y="1889413"/>
            <a:ext cx="633252" cy="2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1D269B4-4CF8-A6CB-C96E-EC9126F6F452}"/>
              </a:ext>
            </a:extLst>
          </p:cNvPr>
          <p:cNvSpPr txBox="1"/>
          <p:nvPr/>
        </p:nvSpPr>
        <p:spPr>
          <a:xfrm>
            <a:off x="9549041" y="1704747"/>
            <a:ext cx="1000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C ,  E ,  G</a:t>
            </a:r>
          </a:p>
        </p:txBody>
      </p:sp>
    </p:spTree>
    <p:extLst>
      <p:ext uri="{BB962C8B-B14F-4D97-AF65-F5344CB8AC3E}">
        <p14:creationId xmlns:p14="http://schemas.microsoft.com/office/powerpoint/2010/main" val="1175954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3199</Words>
  <Application>Microsoft Office PowerPoint</Application>
  <PresentationFormat>Widescreen</PresentationFormat>
  <Paragraphs>1559</Paragraphs>
  <Slides>51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51</vt:i4>
      </vt:variant>
    </vt:vector>
  </HeadingPairs>
  <TitlesOfParts>
    <vt:vector size="59" baseType="lpstr">
      <vt:lpstr>Arial</vt:lpstr>
      <vt:lpstr>Calibri</vt:lpstr>
      <vt:lpstr>Calibri Light</vt:lpstr>
      <vt:lpstr>Lato</vt:lpstr>
      <vt:lpstr>Raleway</vt:lpstr>
      <vt:lpstr>Office Theme</vt:lpstr>
      <vt:lpstr>Streamline</vt:lpstr>
      <vt:lpstr>1_Streamline</vt:lpstr>
      <vt:lpstr>ComSSA DSA Revision Depth First and Breadth First Search Adjacency Lists and Matrices</vt:lpstr>
      <vt:lpstr>Introduction</vt:lpstr>
      <vt:lpstr>Depth First Search</vt:lpstr>
      <vt:lpstr>Depth First Search</vt:lpstr>
      <vt:lpstr>Depth First Search</vt:lpstr>
      <vt:lpstr>Depth First Search</vt:lpstr>
      <vt:lpstr>Depth First Search</vt:lpstr>
      <vt:lpstr>Depth First Search</vt:lpstr>
      <vt:lpstr>Depth First Search</vt:lpstr>
      <vt:lpstr>Depth First Search</vt:lpstr>
      <vt:lpstr>Depth First Search</vt:lpstr>
      <vt:lpstr>Depth First Search</vt:lpstr>
      <vt:lpstr>Depth First Search</vt:lpstr>
      <vt:lpstr>Depth First Search</vt:lpstr>
      <vt:lpstr>Depth First Search</vt:lpstr>
      <vt:lpstr>Depth First Search</vt:lpstr>
      <vt:lpstr>Depth First Search</vt:lpstr>
      <vt:lpstr>Depth First Search</vt:lpstr>
      <vt:lpstr>Depth First Search</vt:lpstr>
      <vt:lpstr>Depth First Search</vt:lpstr>
      <vt:lpstr>Depth First Search</vt:lpstr>
      <vt:lpstr>Depth First Search</vt:lpstr>
      <vt:lpstr>Depth First Search</vt:lpstr>
      <vt:lpstr>Depth First Search</vt:lpstr>
      <vt:lpstr>Depth First Search</vt:lpstr>
      <vt:lpstr>Breadth First Search</vt:lpstr>
      <vt:lpstr>Breadth First Search</vt:lpstr>
      <vt:lpstr>Breadth First Search</vt:lpstr>
      <vt:lpstr>Breadth First Search</vt:lpstr>
      <vt:lpstr>Breadth First Search</vt:lpstr>
      <vt:lpstr>Breadth First Search</vt:lpstr>
      <vt:lpstr>Breadth First Search</vt:lpstr>
      <vt:lpstr>Breadth First Search</vt:lpstr>
      <vt:lpstr>Breadth First Search</vt:lpstr>
      <vt:lpstr>Breadth First Search</vt:lpstr>
      <vt:lpstr>Adjacency list and matrix</vt:lpstr>
      <vt:lpstr>Adjacency list and matrix</vt:lpstr>
      <vt:lpstr>Adjacency list and matrix</vt:lpstr>
      <vt:lpstr>Adjacency list and matrix</vt:lpstr>
      <vt:lpstr>Adjacency list and matrix</vt:lpstr>
      <vt:lpstr>Adjacency list and matrix</vt:lpstr>
      <vt:lpstr>Adjacency list and matrix</vt:lpstr>
      <vt:lpstr>Adjacency list and matrix</vt:lpstr>
      <vt:lpstr>Adjacency list and matrix</vt:lpstr>
      <vt:lpstr>Adjacency list and matrix</vt:lpstr>
      <vt:lpstr>Activities</vt:lpstr>
      <vt:lpstr>Activity 3.1</vt:lpstr>
      <vt:lpstr>Activity 3.2</vt:lpstr>
      <vt:lpstr>Solutions to activities</vt:lpstr>
      <vt:lpstr>Activity 3.1 SOLUTION</vt:lpstr>
      <vt:lpstr>Activity 3.2 SOLUTION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Depth First Search</dc:title>
  <dc:creator>Andrew Owens</dc:creator>
  <cp:lastModifiedBy>Andrew Owens</cp:lastModifiedBy>
  <cp:revision>7</cp:revision>
  <dcterms:created xsi:type="dcterms:W3CDTF">2022-08-10T10:38:03Z</dcterms:created>
  <dcterms:modified xsi:type="dcterms:W3CDTF">2023-04-07T14:05:31Z</dcterms:modified>
</cp:coreProperties>
</file>