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 id="2147483660" r:id="rId2"/>
  </p:sldMasterIdLst>
  <p:notesMasterIdLst>
    <p:notesMasterId r:id="rId48"/>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88" r:id="rId18"/>
    <p:sldId id="272" r:id="rId19"/>
    <p:sldId id="273" r:id="rId20"/>
    <p:sldId id="274" r:id="rId21"/>
    <p:sldId id="275" r:id="rId22"/>
    <p:sldId id="289" r:id="rId23"/>
    <p:sldId id="290" r:id="rId24"/>
    <p:sldId id="278" r:id="rId25"/>
    <p:sldId id="271" r:id="rId26"/>
    <p:sldId id="291" r:id="rId27"/>
    <p:sldId id="292" r:id="rId28"/>
    <p:sldId id="293" r:id="rId29"/>
    <p:sldId id="294" r:id="rId30"/>
    <p:sldId id="295" r:id="rId31"/>
    <p:sldId id="296" r:id="rId32"/>
    <p:sldId id="297" r:id="rId33"/>
    <p:sldId id="298" r:id="rId34"/>
    <p:sldId id="299" r:id="rId35"/>
    <p:sldId id="300" r:id="rId36"/>
    <p:sldId id="301" r:id="rId37"/>
    <p:sldId id="302" r:id="rId38"/>
    <p:sldId id="287" r:id="rId39"/>
    <p:sldId id="303" r:id="rId40"/>
    <p:sldId id="304" r:id="rId41"/>
    <p:sldId id="305" r:id="rId42"/>
    <p:sldId id="306" r:id="rId43"/>
    <p:sldId id="276" r:id="rId44"/>
    <p:sldId id="277" r:id="rId45"/>
    <p:sldId id="307" r:id="rId46"/>
    <p:sldId id="286" r:id="rId47"/>
  </p:sldIdLst>
  <p:sldSz cx="9144000" cy="5143500" type="screen16x9"/>
  <p:notesSz cx="6858000" cy="9144000"/>
  <p:embeddedFontLst>
    <p:embeddedFont>
      <p:font typeface="Lato" panose="020F0502020204030203" pitchFamily="34" charset="0"/>
      <p:regular r:id="rId49"/>
      <p:bold r:id="rId50"/>
      <p:italic r:id="rId51"/>
      <p:boldItalic r:id="rId52"/>
    </p:embeddedFont>
    <p:embeddedFont>
      <p:font typeface="Raleway" pitchFamily="2" charset="0"/>
      <p:regular r:id="rId53"/>
      <p:bold r:id="rId54"/>
      <p:italic r:id="rId55"/>
      <p:boldItalic r:id="rId56"/>
    </p:embeddedFont>
    <p:embeddedFont>
      <p:font typeface="Roboto Mono" panose="00000009000000000000" pitchFamily="49" charset="0"/>
      <p:regular r:id="rId57"/>
      <p:bold r:id="rId58"/>
      <p:italic r:id="rId59"/>
      <p:boldItalic r:id="rId60"/>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301252C1-F3E5-4CE7-9B2D-11EADCAC3A31}">
  <a:tblStyle styleId="{301252C1-F3E5-4CE7-9B2D-11EADCAC3A31}"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99" d="100"/>
          <a:sy n="99" d="100"/>
        </p:scale>
        <p:origin x="922" y="72"/>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font" Target="fonts/font2.fntdata"/><Relationship Id="rId55" Type="http://schemas.openxmlformats.org/officeDocument/2006/relationships/font" Target="fonts/font7.fntdata"/><Relationship Id="rId63" Type="http://schemas.openxmlformats.org/officeDocument/2006/relationships/theme" Target="theme/theme1.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font" Target="fonts/font5.fntdata"/><Relationship Id="rId58" Type="http://schemas.openxmlformats.org/officeDocument/2006/relationships/font" Target="fonts/font10.fntdata"/><Relationship Id="rId5" Type="http://schemas.openxmlformats.org/officeDocument/2006/relationships/slide" Target="slides/slide3.xml"/><Relationship Id="rId61" Type="http://schemas.openxmlformats.org/officeDocument/2006/relationships/presProps" Target="presProps.xml"/><Relationship Id="rId19" Type="http://schemas.openxmlformats.org/officeDocument/2006/relationships/slide" Target="slides/slide1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notesMaster" Target="notesMasters/notesMaster1.xml"/><Relationship Id="rId56" Type="http://schemas.openxmlformats.org/officeDocument/2006/relationships/font" Target="fonts/font8.fntdata"/><Relationship Id="rId64" Type="http://schemas.openxmlformats.org/officeDocument/2006/relationships/tableStyles" Target="tableStyles.xml"/><Relationship Id="rId8" Type="http://schemas.openxmlformats.org/officeDocument/2006/relationships/slide" Target="slides/slide6.xml"/><Relationship Id="rId51" Type="http://schemas.openxmlformats.org/officeDocument/2006/relationships/font" Target="fonts/font3.fntdata"/><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font" Target="fonts/font11.fntdata"/><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font" Target="fonts/font6.fntdata"/><Relationship Id="rId62"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font" Target="fonts/font1.fntdata"/><Relationship Id="rId57" Type="http://schemas.openxmlformats.org/officeDocument/2006/relationships/font" Target="fonts/font9.fntdata"/><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font" Target="fonts/font4.fntdata"/><Relationship Id="rId60" Type="http://schemas.openxmlformats.org/officeDocument/2006/relationships/font" Target="fonts/font12.fntdata"/><Relationship Id="rId4" Type="http://schemas.openxmlformats.org/officeDocument/2006/relationships/slide" Target="slides/slide2.xml"/><Relationship Id="rId9"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p:cNvGrpSpPr/>
        <p:nvPr/>
      </p:nvGrpSpPr>
      <p:grpSpPr>
        <a:xfrm>
          <a:off x="0" y="0"/>
          <a:ext cx="0" cy="0"/>
          <a:chOff x="0" y="0"/>
          <a:chExt cx="0" cy="0"/>
        </a:xfrm>
      </p:grpSpPr>
      <p:sp>
        <p:nvSpPr>
          <p:cNvPr id="83" name="Google Shape;83;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4" name="Google Shape;84;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gf3dba03105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8" name="Google Shape;168;gf3dba03105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6"/>
        <p:cNvGrpSpPr/>
        <p:nvPr/>
      </p:nvGrpSpPr>
      <p:grpSpPr>
        <a:xfrm>
          <a:off x="0" y="0"/>
          <a:ext cx="0" cy="0"/>
          <a:chOff x="0" y="0"/>
          <a:chExt cx="0" cy="0"/>
        </a:xfrm>
      </p:grpSpPr>
      <p:sp>
        <p:nvSpPr>
          <p:cNvPr id="177" name="Google Shape;177;gf3dba03105_0_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8" name="Google Shape;178;gf3dba03105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3"/>
        <p:cNvGrpSpPr/>
        <p:nvPr/>
      </p:nvGrpSpPr>
      <p:grpSpPr>
        <a:xfrm>
          <a:off x="0" y="0"/>
          <a:ext cx="0" cy="0"/>
          <a:chOff x="0" y="0"/>
          <a:chExt cx="0" cy="0"/>
        </a:xfrm>
      </p:grpSpPr>
      <p:sp>
        <p:nvSpPr>
          <p:cNvPr id="184" name="Google Shape;184;g123a8ae2f50_2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5" name="Google Shape;185;g123a8ae2f50_2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0"/>
        <p:cNvGrpSpPr/>
        <p:nvPr/>
      </p:nvGrpSpPr>
      <p:grpSpPr>
        <a:xfrm>
          <a:off x="0" y="0"/>
          <a:ext cx="0" cy="0"/>
          <a:chOff x="0" y="0"/>
          <a:chExt cx="0" cy="0"/>
        </a:xfrm>
      </p:grpSpPr>
      <p:sp>
        <p:nvSpPr>
          <p:cNvPr id="191" name="Google Shape;191;gf3dba03105_0_12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2" name="Google Shape;192;gf3dba03105_0_12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6"/>
        <p:cNvGrpSpPr/>
        <p:nvPr/>
      </p:nvGrpSpPr>
      <p:grpSpPr>
        <a:xfrm>
          <a:off x="0" y="0"/>
          <a:ext cx="0" cy="0"/>
          <a:chOff x="0" y="0"/>
          <a:chExt cx="0" cy="0"/>
        </a:xfrm>
      </p:grpSpPr>
      <p:sp>
        <p:nvSpPr>
          <p:cNvPr id="197" name="Google Shape;197;gf3dba03105_0_13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8" name="Google Shape;198;gf3dba03105_0_13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2"/>
        <p:cNvGrpSpPr/>
        <p:nvPr/>
      </p:nvGrpSpPr>
      <p:grpSpPr>
        <a:xfrm>
          <a:off x="0" y="0"/>
          <a:ext cx="0" cy="0"/>
          <a:chOff x="0" y="0"/>
          <a:chExt cx="0" cy="0"/>
        </a:xfrm>
      </p:grpSpPr>
      <p:sp>
        <p:nvSpPr>
          <p:cNvPr id="203" name="Google Shape;203;gf3dba03105_0_14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4" name="Google Shape;204;gf3dba03105_0_1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p1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16" name="Google Shape;116;p1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5"/>
        <p:cNvGrpSpPr/>
        <p:nvPr/>
      </p:nvGrpSpPr>
      <p:grpSpPr>
        <a:xfrm>
          <a:off x="0" y="0"/>
          <a:ext cx="0" cy="0"/>
          <a:chOff x="0" y="0"/>
          <a:chExt cx="0" cy="0"/>
        </a:xfrm>
      </p:grpSpPr>
      <p:sp>
        <p:nvSpPr>
          <p:cNvPr id="216" name="Google Shape;216;gf3dba03105_0_2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7" name="Google Shape;217;gf3dba03105_0_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2"/>
        <p:cNvGrpSpPr/>
        <p:nvPr/>
      </p:nvGrpSpPr>
      <p:grpSpPr>
        <a:xfrm>
          <a:off x="0" y="0"/>
          <a:ext cx="0" cy="0"/>
          <a:chOff x="0" y="0"/>
          <a:chExt cx="0" cy="0"/>
        </a:xfrm>
      </p:grpSpPr>
      <p:sp>
        <p:nvSpPr>
          <p:cNvPr id="223" name="Google Shape;223;gf3dba03105_0_15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4" name="Google Shape;224;gf3dba03105_0_15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8"/>
        <p:cNvGrpSpPr/>
        <p:nvPr/>
      </p:nvGrpSpPr>
      <p:grpSpPr>
        <a:xfrm>
          <a:off x="0" y="0"/>
          <a:ext cx="0" cy="0"/>
          <a:chOff x="0" y="0"/>
          <a:chExt cx="0" cy="0"/>
        </a:xfrm>
      </p:grpSpPr>
      <p:sp>
        <p:nvSpPr>
          <p:cNvPr id="229" name="Google Shape;229;gf3dba03105_0_16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0" name="Google Shape;230;gf3dba03105_0_16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g123be630bcb_1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0" name="Google Shape;90;g123be630bcb_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4"/>
        <p:cNvGrpSpPr/>
        <p:nvPr/>
      </p:nvGrpSpPr>
      <p:grpSpPr>
        <a:xfrm>
          <a:off x="0" y="0"/>
          <a:ext cx="0" cy="0"/>
          <a:chOff x="0" y="0"/>
          <a:chExt cx="0" cy="0"/>
        </a:xfrm>
      </p:grpSpPr>
      <p:sp>
        <p:nvSpPr>
          <p:cNvPr id="235" name="Google Shape;235;gf3dba03105_0_17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6" name="Google Shape;236;gf3dba03105_0_17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
        <p:cNvGrpSpPr/>
        <p:nvPr/>
      </p:nvGrpSpPr>
      <p:grpSpPr>
        <a:xfrm>
          <a:off x="0" y="0"/>
          <a:ext cx="0" cy="0"/>
          <a:chOff x="0" y="0"/>
          <a:chExt cx="0" cy="0"/>
        </a:xfrm>
      </p:grpSpPr>
      <p:sp>
        <p:nvSpPr>
          <p:cNvPr id="147" name="Google Shape;147;p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48" name="Google Shape;148;p2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7"/>
        <p:cNvGrpSpPr/>
        <p:nvPr/>
      </p:nvGrpSpPr>
      <p:grpSpPr>
        <a:xfrm>
          <a:off x="0" y="0"/>
          <a:ext cx="0" cy="0"/>
          <a:chOff x="0" y="0"/>
          <a:chExt cx="0" cy="0"/>
        </a:xfrm>
      </p:grpSpPr>
      <p:sp>
        <p:nvSpPr>
          <p:cNvPr id="158" name="Google Shape;158;p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59" name="Google Shape;159;p2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2"/>
        <p:cNvGrpSpPr/>
        <p:nvPr/>
      </p:nvGrpSpPr>
      <p:grpSpPr>
        <a:xfrm>
          <a:off x="0" y="0"/>
          <a:ext cx="0" cy="0"/>
          <a:chOff x="0" y="0"/>
          <a:chExt cx="0" cy="0"/>
        </a:xfrm>
      </p:grpSpPr>
      <p:sp>
        <p:nvSpPr>
          <p:cNvPr id="253" name="Google Shape;253;gf3dba03105_0_18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4" name="Google Shape;254;gf3dba03105_0_18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0"/>
        <p:cNvGrpSpPr/>
        <p:nvPr/>
      </p:nvGrpSpPr>
      <p:grpSpPr>
        <a:xfrm>
          <a:off x="0" y="0"/>
          <a:ext cx="0" cy="0"/>
          <a:chOff x="0" y="0"/>
          <a:chExt cx="0" cy="0"/>
        </a:xfrm>
      </p:grpSpPr>
      <p:sp>
        <p:nvSpPr>
          <p:cNvPr id="191" name="Google Shape;191;p2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92" name="Google Shape;192;p2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6"/>
        <p:cNvGrpSpPr/>
        <p:nvPr/>
      </p:nvGrpSpPr>
      <p:grpSpPr>
        <a:xfrm>
          <a:off x="0" y="0"/>
          <a:ext cx="0" cy="0"/>
          <a:chOff x="0" y="0"/>
          <a:chExt cx="0" cy="0"/>
        </a:xfrm>
      </p:grpSpPr>
      <p:sp>
        <p:nvSpPr>
          <p:cNvPr id="197" name="Google Shape;197;p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98" name="Google Shape;198;p2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2"/>
        <p:cNvGrpSpPr/>
        <p:nvPr/>
      </p:nvGrpSpPr>
      <p:grpSpPr>
        <a:xfrm>
          <a:off x="0" y="0"/>
          <a:ext cx="0" cy="0"/>
          <a:chOff x="0" y="0"/>
          <a:chExt cx="0" cy="0"/>
        </a:xfrm>
      </p:grpSpPr>
      <p:sp>
        <p:nvSpPr>
          <p:cNvPr id="213" name="Google Shape;213;p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14" name="Google Shape;214;p3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4"/>
        <p:cNvGrpSpPr/>
        <p:nvPr/>
      </p:nvGrpSpPr>
      <p:grpSpPr>
        <a:xfrm>
          <a:off x="0" y="0"/>
          <a:ext cx="0" cy="0"/>
          <a:chOff x="0" y="0"/>
          <a:chExt cx="0" cy="0"/>
        </a:xfrm>
      </p:grpSpPr>
      <p:sp>
        <p:nvSpPr>
          <p:cNvPr id="245" name="Google Shape;245;p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46" name="Google Shape;246;p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0"/>
        <p:cNvGrpSpPr/>
        <p:nvPr/>
      </p:nvGrpSpPr>
      <p:grpSpPr>
        <a:xfrm>
          <a:off x="0" y="0"/>
          <a:ext cx="0" cy="0"/>
          <a:chOff x="0" y="0"/>
          <a:chExt cx="0" cy="0"/>
        </a:xfrm>
      </p:grpSpPr>
      <p:sp>
        <p:nvSpPr>
          <p:cNvPr id="251" name="Google Shape;251;p2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52" name="Google Shape;252;p2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6"/>
        <p:cNvGrpSpPr/>
        <p:nvPr/>
      </p:nvGrpSpPr>
      <p:grpSpPr>
        <a:xfrm>
          <a:off x="0" y="0"/>
          <a:ext cx="0" cy="0"/>
          <a:chOff x="0" y="0"/>
          <a:chExt cx="0" cy="0"/>
        </a:xfrm>
      </p:grpSpPr>
      <p:sp>
        <p:nvSpPr>
          <p:cNvPr id="257" name="Google Shape;257;p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58" name="Google Shape;258;p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g123be630bcb_1_3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7" name="Google Shape;97;g123be630bcb_1_3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8"/>
        <p:cNvGrpSpPr/>
        <p:nvPr/>
      </p:nvGrpSpPr>
      <p:grpSpPr>
        <a:xfrm>
          <a:off x="0" y="0"/>
          <a:ext cx="0" cy="0"/>
          <a:chOff x="0" y="0"/>
          <a:chExt cx="0" cy="0"/>
        </a:xfrm>
      </p:grpSpPr>
      <p:sp>
        <p:nvSpPr>
          <p:cNvPr id="269" name="Google Shape;269;p2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70" name="Google Shape;270;p2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4"/>
        <p:cNvGrpSpPr/>
        <p:nvPr/>
      </p:nvGrpSpPr>
      <p:grpSpPr>
        <a:xfrm>
          <a:off x="0" y="0"/>
          <a:ext cx="0" cy="0"/>
          <a:chOff x="0" y="0"/>
          <a:chExt cx="0" cy="0"/>
        </a:xfrm>
      </p:grpSpPr>
      <p:sp>
        <p:nvSpPr>
          <p:cNvPr id="275" name="Google Shape;275;p2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76" name="Google Shape;276;p2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0"/>
        <p:cNvGrpSpPr/>
        <p:nvPr/>
      </p:nvGrpSpPr>
      <p:grpSpPr>
        <a:xfrm>
          <a:off x="0" y="0"/>
          <a:ext cx="0" cy="0"/>
          <a:chOff x="0" y="0"/>
          <a:chExt cx="0" cy="0"/>
        </a:xfrm>
      </p:grpSpPr>
      <p:sp>
        <p:nvSpPr>
          <p:cNvPr id="281" name="Google Shape;281;p2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82" name="Google Shape;282;p2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6"/>
        <p:cNvGrpSpPr/>
        <p:nvPr/>
      </p:nvGrpSpPr>
      <p:grpSpPr>
        <a:xfrm>
          <a:off x="0" y="0"/>
          <a:ext cx="0" cy="0"/>
          <a:chOff x="0" y="0"/>
          <a:chExt cx="0" cy="0"/>
        </a:xfrm>
      </p:grpSpPr>
      <p:sp>
        <p:nvSpPr>
          <p:cNvPr id="287" name="Google Shape;287;p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88" name="Google Shape;288;p1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9"/>
        <p:cNvGrpSpPr/>
        <p:nvPr/>
      </p:nvGrpSpPr>
      <p:grpSpPr>
        <a:xfrm>
          <a:off x="0" y="0"/>
          <a:ext cx="0" cy="0"/>
          <a:chOff x="0" y="0"/>
          <a:chExt cx="0" cy="0"/>
        </a:xfrm>
      </p:grpSpPr>
      <p:sp>
        <p:nvSpPr>
          <p:cNvPr id="300" name="Google Shape;300;p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301" name="Google Shape;301;p1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2"/>
        <p:cNvGrpSpPr/>
        <p:nvPr/>
      </p:nvGrpSpPr>
      <p:grpSpPr>
        <a:xfrm>
          <a:off x="0" y="0"/>
          <a:ext cx="0" cy="0"/>
          <a:chOff x="0" y="0"/>
          <a:chExt cx="0" cy="0"/>
        </a:xfrm>
      </p:grpSpPr>
      <p:sp>
        <p:nvSpPr>
          <p:cNvPr id="343" name="Google Shape;343;p4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344" name="Google Shape;344;p4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2"/>
        <p:cNvGrpSpPr/>
        <p:nvPr/>
      </p:nvGrpSpPr>
      <p:grpSpPr>
        <a:xfrm>
          <a:off x="0" y="0"/>
          <a:ext cx="0" cy="0"/>
          <a:chOff x="0" y="0"/>
          <a:chExt cx="0" cy="0"/>
        </a:xfrm>
      </p:grpSpPr>
      <p:sp>
        <p:nvSpPr>
          <p:cNvPr id="313" name="Google Shape;313;p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314" name="Google Shape;314;p1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4"/>
        <p:cNvGrpSpPr/>
        <p:nvPr/>
      </p:nvGrpSpPr>
      <p:grpSpPr>
        <a:xfrm>
          <a:off x="0" y="0"/>
          <a:ext cx="0" cy="0"/>
          <a:chOff x="0" y="0"/>
          <a:chExt cx="0" cy="0"/>
        </a:xfrm>
      </p:grpSpPr>
      <p:sp>
        <p:nvSpPr>
          <p:cNvPr id="325" name="Google Shape;325;p4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326" name="Google Shape;326;p4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0"/>
        <p:cNvGrpSpPr/>
        <p:nvPr/>
      </p:nvGrpSpPr>
      <p:grpSpPr>
        <a:xfrm>
          <a:off x="0" y="0"/>
          <a:ext cx="0" cy="0"/>
          <a:chOff x="0" y="0"/>
          <a:chExt cx="0" cy="0"/>
        </a:xfrm>
      </p:grpSpPr>
      <p:sp>
        <p:nvSpPr>
          <p:cNvPr id="331" name="Google Shape;331;g23a647e8e91_3_9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332" name="Google Shape;332;g23a647e8e91_3_9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6"/>
        <p:cNvGrpSpPr/>
        <p:nvPr/>
      </p:nvGrpSpPr>
      <p:grpSpPr>
        <a:xfrm>
          <a:off x="0" y="0"/>
          <a:ext cx="0" cy="0"/>
          <a:chOff x="0" y="0"/>
          <a:chExt cx="0" cy="0"/>
        </a:xfrm>
      </p:grpSpPr>
      <p:sp>
        <p:nvSpPr>
          <p:cNvPr id="337" name="Google Shape;337;p4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338" name="Google Shape;338;p4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Google Shape;102;g123be630bcb_1_4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3" name="Google Shape;103;g123be630bcb_1_4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8"/>
        <p:cNvGrpSpPr/>
        <p:nvPr/>
      </p:nvGrpSpPr>
      <p:grpSpPr>
        <a:xfrm>
          <a:off x="0" y="0"/>
          <a:ext cx="0" cy="0"/>
          <a:chOff x="0" y="0"/>
          <a:chExt cx="0" cy="0"/>
        </a:xfrm>
      </p:grpSpPr>
      <p:sp>
        <p:nvSpPr>
          <p:cNvPr id="219" name="Google Shape;219;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20" name="Google Shape;220;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5"/>
        <p:cNvGrpSpPr/>
        <p:nvPr/>
      </p:nvGrpSpPr>
      <p:grpSpPr>
        <a:xfrm>
          <a:off x="0" y="0"/>
          <a:ext cx="0" cy="0"/>
          <a:chOff x="0" y="0"/>
          <a:chExt cx="0" cy="0"/>
        </a:xfrm>
      </p:grpSpPr>
      <p:sp>
        <p:nvSpPr>
          <p:cNvPr id="226" name="Google Shape;226;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27" name="Google Shape;227;p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1"/>
        <p:cNvGrpSpPr/>
        <p:nvPr/>
      </p:nvGrpSpPr>
      <p:grpSpPr>
        <a:xfrm>
          <a:off x="0" y="0"/>
          <a:ext cx="0" cy="0"/>
          <a:chOff x="0" y="0"/>
          <a:chExt cx="0" cy="0"/>
        </a:xfrm>
      </p:grpSpPr>
      <p:sp>
        <p:nvSpPr>
          <p:cNvPr id="232" name="Google Shape;232;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33" name="Google Shape;233;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7"/>
        <p:cNvGrpSpPr/>
        <p:nvPr/>
      </p:nvGrpSpPr>
      <p:grpSpPr>
        <a:xfrm>
          <a:off x="0" y="0"/>
          <a:ext cx="0" cy="0"/>
          <a:chOff x="0" y="0"/>
          <a:chExt cx="0" cy="0"/>
        </a:xfrm>
      </p:grpSpPr>
      <p:sp>
        <p:nvSpPr>
          <p:cNvPr id="238" name="Google Shape;238;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39" name="Google Shape;239;p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8"/>
        <p:cNvGrpSpPr/>
        <p:nvPr/>
      </p:nvGrpSpPr>
      <p:grpSpPr>
        <a:xfrm>
          <a:off x="0" y="0"/>
          <a:ext cx="0" cy="0"/>
          <a:chOff x="0" y="0"/>
          <a:chExt cx="0" cy="0"/>
        </a:xfrm>
      </p:grpSpPr>
      <p:sp>
        <p:nvSpPr>
          <p:cNvPr id="349" name="Google Shape;349;p4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350" name="Google Shape;350;p4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4"/>
        <p:cNvGrpSpPr/>
        <p:nvPr/>
      </p:nvGrpSpPr>
      <p:grpSpPr>
        <a:xfrm>
          <a:off x="0" y="0"/>
          <a:ext cx="0" cy="0"/>
          <a:chOff x="0" y="0"/>
          <a:chExt cx="0" cy="0"/>
        </a:xfrm>
      </p:grpSpPr>
      <p:sp>
        <p:nvSpPr>
          <p:cNvPr id="305" name="Google Shape;305;gf3dba03105_0_25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06" name="Google Shape;306;gf3dba03105_0_25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
        <p:cNvGrpSpPr/>
        <p:nvPr/>
      </p:nvGrpSpPr>
      <p:grpSpPr>
        <a:xfrm>
          <a:off x="0" y="0"/>
          <a:ext cx="0" cy="0"/>
          <a:chOff x="0" y="0"/>
          <a:chExt cx="0" cy="0"/>
        </a:xfrm>
      </p:grpSpPr>
      <p:sp>
        <p:nvSpPr>
          <p:cNvPr id="108" name="Google Shape;108;g123be630bcb_1_4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9" name="Google Shape;109;g123be630bcb_1_4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
        <p:cNvGrpSpPr/>
        <p:nvPr/>
      </p:nvGrpSpPr>
      <p:grpSpPr>
        <a:xfrm>
          <a:off x="0" y="0"/>
          <a:ext cx="0" cy="0"/>
          <a:chOff x="0" y="0"/>
          <a:chExt cx="0" cy="0"/>
        </a:xfrm>
      </p:grpSpPr>
      <p:sp>
        <p:nvSpPr>
          <p:cNvPr id="114" name="Google Shape;114;gf3dba03105_0_3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5" name="Google Shape;115;gf3dba03105_0_3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gf3dba03105_0_5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4" name="Google Shape;134;gf3dba03105_0_5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
        <p:cNvGrpSpPr/>
        <p:nvPr/>
      </p:nvGrpSpPr>
      <p:grpSpPr>
        <a:xfrm>
          <a:off x="0" y="0"/>
          <a:ext cx="0" cy="0"/>
          <a:chOff x="0" y="0"/>
          <a:chExt cx="0" cy="0"/>
        </a:xfrm>
      </p:grpSpPr>
      <p:sp>
        <p:nvSpPr>
          <p:cNvPr id="147" name="Google Shape;147;gf3dba03105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8" name="Google Shape;148;gf3dba03105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2"/>
        <p:cNvGrpSpPr/>
        <p:nvPr/>
      </p:nvGrpSpPr>
      <p:grpSpPr>
        <a:xfrm>
          <a:off x="0" y="0"/>
          <a:ext cx="0" cy="0"/>
          <a:chOff x="0" y="0"/>
          <a:chExt cx="0" cy="0"/>
        </a:xfrm>
      </p:grpSpPr>
      <p:sp>
        <p:nvSpPr>
          <p:cNvPr id="153" name="Google Shape;153;gf3dba03105_0_6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4" name="Google Shape;154;gf3dba03105_0_6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chemeClr val="lt2"/>
        </a:solidFill>
        <a:effectLst/>
      </p:bgPr>
    </p:bg>
    <p:spTree>
      <p:nvGrpSpPr>
        <p:cNvPr id="1" name="Shape 9"/>
        <p:cNvGrpSpPr/>
        <p:nvPr/>
      </p:nvGrpSpPr>
      <p:grpSpPr>
        <a:xfrm>
          <a:off x="0" y="0"/>
          <a:ext cx="0" cy="0"/>
          <a:chOff x="0" y="0"/>
          <a:chExt cx="0" cy="0"/>
        </a:xfrm>
      </p:grpSpPr>
      <p:sp>
        <p:nvSpPr>
          <p:cNvPr id="10" name="Google Shape;10;p2"/>
          <p:cNvSpPr/>
          <p:nvPr/>
        </p:nvSpPr>
        <p:spPr>
          <a:xfrm>
            <a:off x="0" y="0"/>
            <a:ext cx="9144000" cy="4878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 name="Google Shape;11;p2"/>
          <p:cNvGrpSpPr/>
          <p:nvPr/>
        </p:nvGrpSpPr>
        <p:grpSpPr>
          <a:xfrm>
            <a:off x="830392" y="1191256"/>
            <a:ext cx="745763" cy="45826"/>
            <a:chOff x="4580561" y="2589004"/>
            <a:chExt cx="1064464" cy="25200"/>
          </a:xfrm>
        </p:grpSpPr>
        <p:sp>
          <p:nvSpPr>
            <p:cNvPr id="12" name="Google Shape;12;p2"/>
            <p:cNvSpPr/>
            <p:nvPr/>
          </p:nvSpPr>
          <p:spPr>
            <a:xfrm rot="-5400000">
              <a:off x="5366325" y="2335504"/>
              <a:ext cx="25200" cy="5322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p2"/>
            <p:cNvSpPr/>
            <p:nvPr/>
          </p:nvSpPr>
          <p:spPr>
            <a:xfrm rot="-5400000">
              <a:off x="4836311" y="2333254"/>
              <a:ext cx="25200" cy="536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4" name="Google Shape;14;p2"/>
          <p:cNvSpPr txBox="1">
            <a:spLocks noGrp="1"/>
          </p:cNvSpPr>
          <p:nvPr>
            <p:ph type="ctrTitle"/>
          </p:nvPr>
        </p:nvSpPr>
        <p:spPr>
          <a:xfrm>
            <a:off x="729450" y="1322450"/>
            <a:ext cx="7688100" cy="1664700"/>
          </a:xfrm>
          <a:prstGeom prst="rect">
            <a:avLst/>
          </a:prstGeom>
        </p:spPr>
        <p:txBody>
          <a:bodyPr spcFirstLastPara="1" wrap="square" lIns="91425" tIns="91425" rIns="91425" bIns="91425" anchor="t" anchorCtr="0">
            <a:normAutofit/>
          </a:bodyPr>
          <a:lstStyle>
            <a:lvl1pPr lvl="0">
              <a:spcBef>
                <a:spcPts val="0"/>
              </a:spcBef>
              <a:spcAft>
                <a:spcPts val="0"/>
              </a:spcAft>
              <a:buSzPts val="4200"/>
              <a:buNone/>
              <a:defRPr sz="4200"/>
            </a:lvl1pPr>
            <a:lvl2pPr lvl="1">
              <a:spcBef>
                <a:spcPts val="0"/>
              </a:spcBef>
              <a:spcAft>
                <a:spcPts val="0"/>
              </a:spcAft>
              <a:buSzPts val="4200"/>
              <a:buNone/>
              <a:defRPr sz="4200"/>
            </a:lvl2pPr>
            <a:lvl3pPr lvl="2">
              <a:spcBef>
                <a:spcPts val="0"/>
              </a:spcBef>
              <a:spcAft>
                <a:spcPts val="0"/>
              </a:spcAft>
              <a:buSzPts val="4200"/>
              <a:buNone/>
              <a:defRPr sz="4200"/>
            </a:lvl3pPr>
            <a:lvl4pPr lvl="3">
              <a:spcBef>
                <a:spcPts val="0"/>
              </a:spcBef>
              <a:spcAft>
                <a:spcPts val="0"/>
              </a:spcAft>
              <a:buSzPts val="4200"/>
              <a:buNone/>
              <a:defRPr sz="4200"/>
            </a:lvl4pPr>
            <a:lvl5pPr lvl="4">
              <a:spcBef>
                <a:spcPts val="0"/>
              </a:spcBef>
              <a:spcAft>
                <a:spcPts val="0"/>
              </a:spcAft>
              <a:buSzPts val="4200"/>
              <a:buNone/>
              <a:defRPr sz="4200"/>
            </a:lvl5pPr>
            <a:lvl6pPr lvl="5">
              <a:spcBef>
                <a:spcPts val="0"/>
              </a:spcBef>
              <a:spcAft>
                <a:spcPts val="0"/>
              </a:spcAft>
              <a:buSzPts val="4200"/>
              <a:buNone/>
              <a:defRPr sz="4200"/>
            </a:lvl6pPr>
            <a:lvl7pPr lvl="6">
              <a:spcBef>
                <a:spcPts val="0"/>
              </a:spcBef>
              <a:spcAft>
                <a:spcPts val="0"/>
              </a:spcAft>
              <a:buSzPts val="4200"/>
              <a:buNone/>
              <a:defRPr sz="4200"/>
            </a:lvl7pPr>
            <a:lvl8pPr lvl="7">
              <a:spcBef>
                <a:spcPts val="0"/>
              </a:spcBef>
              <a:spcAft>
                <a:spcPts val="0"/>
              </a:spcAft>
              <a:buSzPts val="4200"/>
              <a:buNone/>
              <a:defRPr sz="4200"/>
            </a:lvl8pPr>
            <a:lvl9pPr lvl="8">
              <a:spcBef>
                <a:spcPts val="0"/>
              </a:spcBef>
              <a:spcAft>
                <a:spcPts val="0"/>
              </a:spcAft>
              <a:buSzPts val="4200"/>
              <a:buNone/>
              <a:defRPr sz="4200"/>
            </a:lvl9pPr>
          </a:lstStyle>
          <a:p>
            <a:endParaRPr/>
          </a:p>
        </p:txBody>
      </p:sp>
      <p:sp>
        <p:nvSpPr>
          <p:cNvPr id="15" name="Google Shape;15;p2"/>
          <p:cNvSpPr txBox="1">
            <a:spLocks noGrp="1"/>
          </p:cNvSpPr>
          <p:nvPr>
            <p:ph type="subTitle" idx="1"/>
          </p:nvPr>
        </p:nvSpPr>
        <p:spPr>
          <a:xfrm>
            <a:off x="729627" y="3172900"/>
            <a:ext cx="7688100" cy="541200"/>
          </a:xfrm>
          <a:prstGeom prst="rect">
            <a:avLst/>
          </a:prstGeom>
        </p:spPr>
        <p:txBody>
          <a:bodyPr spcFirstLastPara="1" wrap="square" lIns="91425" tIns="91425" rIns="91425" bIns="91425" anchor="t" anchorCtr="0">
            <a:normAutofit/>
          </a:bodyPr>
          <a:lstStyle>
            <a:lvl1pPr lvl="0">
              <a:lnSpc>
                <a:spcPct val="100000"/>
              </a:lnSpc>
              <a:spcBef>
                <a:spcPts val="0"/>
              </a:spcBef>
              <a:spcAft>
                <a:spcPts val="0"/>
              </a:spcAft>
              <a:buSzPts val="1600"/>
              <a:buNone/>
              <a:defRPr sz="1600"/>
            </a:lvl1pPr>
            <a:lvl2pPr lvl="1">
              <a:lnSpc>
                <a:spcPct val="100000"/>
              </a:lnSpc>
              <a:spcBef>
                <a:spcPts val="0"/>
              </a:spcBef>
              <a:spcAft>
                <a:spcPts val="0"/>
              </a:spcAft>
              <a:buSzPts val="1600"/>
              <a:buNone/>
              <a:defRPr sz="1600"/>
            </a:lvl2pPr>
            <a:lvl3pPr lvl="2">
              <a:lnSpc>
                <a:spcPct val="100000"/>
              </a:lnSpc>
              <a:spcBef>
                <a:spcPts val="0"/>
              </a:spcBef>
              <a:spcAft>
                <a:spcPts val="0"/>
              </a:spcAft>
              <a:buSzPts val="1600"/>
              <a:buNone/>
              <a:defRPr sz="1600"/>
            </a:lvl3pPr>
            <a:lvl4pPr lvl="3">
              <a:lnSpc>
                <a:spcPct val="100000"/>
              </a:lnSpc>
              <a:spcBef>
                <a:spcPts val="0"/>
              </a:spcBef>
              <a:spcAft>
                <a:spcPts val="0"/>
              </a:spcAft>
              <a:buSzPts val="1600"/>
              <a:buNone/>
              <a:defRPr sz="1600"/>
            </a:lvl4pPr>
            <a:lvl5pPr lvl="4">
              <a:lnSpc>
                <a:spcPct val="100000"/>
              </a:lnSpc>
              <a:spcBef>
                <a:spcPts val="0"/>
              </a:spcBef>
              <a:spcAft>
                <a:spcPts val="0"/>
              </a:spcAft>
              <a:buSzPts val="1600"/>
              <a:buNone/>
              <a:defRPr sz="1600"/>
            </a:lvl5pPr>
            <a:lvl6pPr lvl="5">
              <a:lnSpc>
                <a:spcPct val="100000"/>
              </a:lnSpc>
              <a:spcBef>
                <a:spcPts val="0"/>
              </a:spcBef>
              <a:spcAft>
                <a:spcPts val="0"/>
              </a:spcAft>
              <a:buSzPts val="1600"/>
              <a:buNone/>
              <a:defRPr sz="1600"/>
            </a:lvl6pPr>
            <a:lvl7pPr lvl="6">
              <a:lnSpc>
                <a:spcPct val="100000"/>
              </a:lnSpc>
              <a:spcBef>
                <a:spcPts val="0"/>
              </a:spcBef>
              <a:spcAft>
                <a:spcPts val="0"/>
              </a:spcAft>
              <a:buSzPts val="1600"/>
              <a:buNone/>
              <a:defRPr sz="1600"/>
            </a:lvl7pPr>
            <a:lvl8pPr lvl="7">
              <a:lnSpc>
                <a:spcPct val="100000"/>
              </a:lnSpc>
              <a:spcBef>
                <a:spcPts val="0"/>
              </a:spcBef>
              <a:spcAft>
                <a:spcPts val="0"/>
              </a:spcAft>
              <a:buSzPts val="1600"/>
              <a:buNone/>
              <a:defRPr sz="1600"/>
            </a:lvl8pPr>
            <a:lvl9pPr lvl="8">
              <a:lnSpc>
                <a:spcPct val="100000"/>
              </a:lnSpc>
              <a:spcBef>
                <a:spcPts val="0"/>
              </a:spcBef>
              <a:spcAft>
                <a:spcPts val="0"/>
              </a:spcAft>
              <a:buSzPts val="1600"/>
              <a:buNone/>
              <a:defRPr sz="1600"/>
            </a:lvl9pPr>
          </a:lstStyle>
          <a:p>
            <a:endParaRPr/>
          </a:p>
        </p:txBody>
      </p:sp>
      <p:sp>
        <p:nvSpPr>
          <p:cNvPr id="16" name="Google Shape;16;p2"/>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bg>
      <p:bgPr>
        <a:solidFill>
          <a:schemeClr val="dk1"/>
        </a:solidFill>
        <a:effectLst/>
      </p:bgPr>
    </p:bg>
    <p:spTree>
      <p:nvGrpSpPr>
        <p:cNvPr id="1" name="Shape 73"/>
        <p:cNvGrpSpPr/>
        <p:nvPr/>
      </p:nvGrpSpPr>
      <p:grpSpPr>
        <a:xfrm>
          <a:off x="0" y="0"/>
          <a:ext cx="0" cy="0"/>
          <a:chOff x="0" y="0"/>
          <a:chExt cx="0" cy="0"/>
        </a:xfrm>
      </p:grpSpPr>
      <p:grpSp>
        <p:nvGrpSpPr>
          <p:cNvPr id="74" name="Google Shape;74;p11"/>
          <p:cNvGrpSpPr/>
          <p:nvPr/>
        </p:nvGrpSpPr>
        <p:grpSpPr>
          <a:xfrm>
            <a:off x="830392" y="4169130"/>
            <a:ext cx="745763" cy="45826"/>
            <a:chOff x="4580561" y="2589004"/>
            <a:chExt cx="1064464" cy="25200"/>
          </a:xfrm>
        </p:grpSpPr>
        <p:sp>
          <p:nvSpPr>
            <p:cNvPr id="75" name="Google Shape;75;p11"/>
            <p:cNvSpPr/>
            <p:nvPr/>
          </p:nvSpPr>
          <p:spPr>
            <a:xfrm rot="-5400000">
              <a:off x="5366325" y="2335504"/>
              <a:ext cx="25200" cy="5322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76;p11"/>
            <p:cNvSpPr/>
            <p:nvPr/>
          </p:nvSpPr>
          <p:spPr>
            <a:xfrm rot="-5400000">
              <a:off x="4836311" y="2333254"/>
              <a:ext cx="25200" cy="5367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7" name="Google Shape;77;p11"/>
          <p:cNvSpPr txBox="1">
            <a:spLocks noGrp="1"/>
          </p:cNvSpPr>
          <p:nvPr>
            <p:ph type="title" hasCustomPrompt="1"/>
          </p:nvPr>
        </p:nvSpPr>
        <p:spPr>
          <a:xfrm>
            <a:off x="729450" y="733950"/>
            <a:ext cx="7688400" cy="1244700"/>
          </a:xfrm>
          <a:prstGeom prst="rect">
            <a:avLst/>
          </a:prstGeom>
        </p:spPr>
        <p:txBody>
          <a:bodyPr spcFirstLastPara="1" wrap="square" lIns="91425" tIns="91425" rIns="91425" bIns="91425" anchor="t" anchorCtr="0">
            <a:normAutofit/>
          </a:bodyPr>
          <a:lstStyle>
            <a:lvl1pPr lvl="0">
              <a:spcBef>
                <a:spcPts val="0"/>
              </a:spcBef>
              <a:spcAft>
                <a:spcPts val="0"/>
              </a:spcAft>
              <a:buClr>
                <a:schemeClr val="lt1"/>
              </a:buClr>
              <a:buSzPts val="8000"/>
              <a:buNone/>
              <a:defRPr sz="8000">
                <a:solidFill>
                  <a:schemeClr val="lt1"/>
                </a:solidFill>
              </a:defRPr>
            </a:lvl1pPr>
            <a:lvl2pPr lvl="1">
              <a:spcBef>
                <a:spcPts val="0"/>
              </a:spcBef>
              <a:spcAft>
                <a:spcPts val="0"/>
              </a:spcAft>
              <a:buClr>
                <a:schemeClr val="lt1"/>
              </a:buClr>
              <a:buSzPts val="8000"/>
              <a:buNone/>
              <a:defRPr sz="8000">
                <a:solidFill>
                  <a:schemeClr val="lt1"/>
                </a:solidFill>
              </a:defRPr>
            </a:lvl2pPr>
            <a:lvl3pPr lvl="2">
              <a:spcBef>
                <a:spcPts val="0"/>
              </a:spcBef>
              <a:spcAft>
                <a:spcPts val="0"/>
              </a:spcAft>
              <a:buClr>
                <a:schemeClr val="lt1"/>
              </a:buClr>
              <a:buSzPts val="8000"/>
              <a:buNone/>
              <a:defRPr sz="8000">
                <a:solidFill>
                  <a:schemeClr val="lt1"/>
                </a:solidFill>
              </a:defRPr>
            </a:lvl3pPr>
            <a:lvl4pPr lvl="3">
              <a:spcBef>
                <a:spcPts val="0"/>
              </a:spcBef>
              <a:spcAft>
                <a:spcPts val="0"/>
              </a:spcAft>
              <a:buClr>
                <a:schemeClr val="lt1"/>
              </a:buClr>
              <a:buSzPts val="8000"/>
              <a:buNone/>
              <a:defRPr sz="8000">
                <a:solidFill>
                  <a:schemeClr val="lt1"/>
                </a:solidFill>
              </a:defRPr>
            </a:lvl4pPr>
            <a:lvl5pPr lvl="4">
              <a:spcBef>
                <a:spcPts val="0"/>
              </a:spcBef>
              <a:spcAft>
                <a:spcPts val="0"/>
              </a:spcAft>
              <a:buClr>
                <a:schemeClr val="lt1"/>
              </a:buClr>
              <a:buSzPts val="8000"/>
              <a:buNone/>
              <a:defRPr sz="8000">
                <a:solidFill>
                  <a:schemeClr val="lt1"/>
                </a:solidFill>
              </a:defRPr>
            </a:lvl5pPr>
            <a:lvl6pPr lvl="5">
              <a:spcBef>
                <a:spcPts val="0"/>
              </a:spcBef>
              <a:spcAft>
                <a:spcPts val="0"/>
              </a:spcAft>
              <a:buClr>
                <a:schemeClr val="lt1"/>
              </a:buClr>
              <a:buSzPts val="8000"/>
              <a:buNone/>
              <a:defRPr sz="8000">
                <a:solidFill>
                  <a:schemeClr val="lt1"/>
                </a:solidFill>
              </a:defRPr>
            </a:lvl6pPr>
            <a:lvl7pPr lvl="6">
              <a:spcBef>
                <a:spcPts val="0"/>
              </a:spcBef>
              <a:spcAft>
                <a:spcPts val="0"/>
              </a:spcAft>
              <a:buClr>
                <a:schemeClr val="lt1"/>
              </a:buClr>
              <a:buSzPts val="8000"/>
              <a:buNone/>
              <a:defRPr sz="8000">
                <a:solidFill>
                  <a:schemeClr val="lt1"/>
                </a:solidFill>
              </a:defRPr>
            </a:lvl7pPr>
            <a:lvl8pPr lvl="7">
              <a:spcBef>
                <a:spcPts val="0"/>
              </a:spcBef>
              <a:spcAft>
                <a:spcPts val="0"/>
              </a:spcAft>
              <a:buClr>
                <a:schemeClr val="lt1"/>
              </a:buClr>
              <a:buSzPts val="8000"/>
              <a:buNone/>
              <a:defRPr sz="8000">
                <a:solidFill>
                  <a:schemeClr val="lt1"/>
                </a:solidFill>
              </a:defRPr>
            </a:lvl8pPr>
            <a:lvl9pPr lvl="8">
              <a:spcBef>
                <a:spcPts val="0"/>
              </a:spcBef>
              <a:spcAft>
                <a:spcPts val="0"/>
              </a:spcAft>
              <a:buClr>
                <a:schemeClr val="lt1"/>
              </a:buClr>
              <a:buSzPts val="8000"/>
              <a:buNone/>
              <a:defRPr sz="8000">
                <a:solidFill>
                  <a:schemeClr val="lt1"/>
                </a:solidFill>
              </a:defRPr>
            </a:lvl9pPr>
          </a:lstStyle>
          <a:p>
            <a:r>
              <a:t>xx%</a:t>
            </a:r>
          </a:p>
        </p:txBody>
      </p:sp>
      <p:sp>
        <p:nvSpPr>
          <p:cNvPr id="78" name="Google Shape;78;p11"/>
          <p:cNvSpPr txBox="1">
            <a:spLocks noGrp="1"/>
          </p:cNvSpPr>
          <p:nvPr>
            <p:ph type="body" idx="1"/>
          </p:nvPr>
        </p:nvSpPr>
        <p:spPr>
          <a:xfrm>
            <a:off x="729450" y="2272888"/>
            <a:ext cx="7688400" cy="15804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Clr>
                <a:schemeClr val="lt1"/>
              </a:buClr>
              <a:buSzPts val="1300"/>
              <a:buChar char="●"/>
              <a:defRPr>
                <a:solidFill>
                  <a:schemeClr val="lt1"/>
                </a:solidFill>
              </a:defRPr>
            </a:lvl1pPr>
            <a:lvl2pPr marL="914400" lvl="1" indent="-298450">
              <a:spcBef>
                <a:spcPts val="0"/>
              </a:spcBef>
              <a:spcAft>
                <a:spcPts val="0"/>
              </a:spcAft>
              <a:buClr>
                <a:schemeClr val="lt1"/>
              </a:buClr>
              <a:buSzPts val="1100"/>
              <a:buChar char="○"/>
              <a:defRPr>
                <a:solidFill>
                  <a:schemeClr val="lt1"/>
                </a:solidFill>
              </a:defRPr>
            </a:lvl2pPr>
            <a:lvl3pPr marL="1371600" lvl="2" indent="-298450">
              <a:spcBef>
                <a:spcPts val="0"/>
              </a:spcBef>
              <a:spcAft>
                <a:spcPts val="0"/>
              </a:spcAft>
              <a:buClr>
                <a:schemeClr val="lt1"/>
              </a:buClr>
              <a:buSzPts val="1100"/>
              <a:buChar char="■"/>
              <a:defRPr>
                <a:solidFill>
                  <a:schemeClr val="lt1"/>
                </a:solidFill>
              </a:defRPr>
            </a:lvl3pPr>
            <a:lvl4pPr marL="1828800" lvl="3" indent="-298450">
              <a:spcBef>
                <a:spcPts val="0"/>
              </a:spcBef>
              <a:spcAft>
                <a:spcPts val="0"/>
              </a:spcAft>
              <a:buClr>
                <a:schemeClr val="lt1"/>
              </a:buClr>
              <a:buSzPts val="1100"/>
              <a:buChar char="●"/>
              <a:defRPr>
                <a:solidFill>
                  <a:schemeClr val="lt1"/>
                </a:solidFill>
              </a:defRPr>
            </a:lvl4pPr>
            <a:lvl5pPr marL="2286000" lvl="4" indent="-298450">
              <a:spcBef>
                <a:spcPts val="0"/>
              </a:spcBef>
              <a:spcAft>
                <a:spcPts val="0"/>
              </a:spcAft>
              <a:buClr>
                <a:schemeClr val="lt1"/>
              </a:buClr>
              <a:buSzPts val="1100"/>
              <a:buChar char="○"/>
              <a:defRPr>
                <a:solidFill>
                  <a:schemeClr val="lt1"/>
                </a:solidFill>
              </a:defRPr>
            </a:lvl5pPr>
            <a:lvl6pPr marL="2743200" lvl="5" indent="-298450">
              <a:spcBef>
                <a:spcPts val="0"/>
              </a:spcBef>
              <a:spcAft>
                <a:spcPts val="0"/>
              </a:spcAft>
              <a:buClr>
                <a:schemeClr val="lt1"/>
              </a:buClr>
              <a:buSzPts val="1100"/>
              <a:buChar char="■"/>
              <a:defRPr>
                <a:solidFill>
                  <a:schemeClr val="lt1"/>
                </a:solidFill>
              </a:defRPr>
            </a:lvl6pPr>
            <a:lvl7pPr marL="3200400" lvl="6" indent="-298450">
              <a:spcBef>
                <a:spcPts val="0"/>
              </a:spcBef>
              <a:spcAft>
                <a:spcPts val="0"/>
              </a:spcAft>
              <a:buClr>
                <a:schemeClr val="lt1"/>
              </a:buClr>
              <a:buSzPts val="1100"/>
              <a:buChar char="●"/>
              <a:defRPr>
                <a:solidFill>
                  <a:schemeClr val="lt1"/>
                </a:solidFill>
              </a:defRPr>
            </a:lvl7pPr>
            <a:lvl8pPr marL="3657600" lvl="7" indent="-298450">
              <a:spcBef>
                <a:spcPts val="0"/>
              </a:spcBef>
              <a:spcAft>
                <a:spcPts val="0"/>
              </a:spcAft>
              <a:buClr>
                <a:schemeClr val="lt1"/>
              </a:buClr>
              <a:buSzPts val="1100"/>
              <a:buChar char="○"/>
              <a:defRPr>
                <a:solidFill>
                  <a:schemeClr val="lt1"/>
                </a:solidFill>
              </a:defRPr>
            </a:lvl8pPr>
            <a:lvl9pPr marL="4114800" lvl="8" indent="-298450">
              <a:spcBef>
                <a:spcPts val="0"/>
              </a:spcBef>
              <a:spcAft>
                <a:spcPts val="0"/>
              </a:spcAft>
              <a:buClr>
                <a:schemeClr val="lt1"/>
              </a:buClr>
              <a:buSzPts val="1100"/>
              <a:buChar char="■"/>
              <a:defRPr>
                <a:solidFill>
                  <a:schemeClr val="lt1"/>
                </a:solidFill>
              </a:defRPr>
            </a:lvl9pPr>
          </a:lstStyle>
          <a:p>
            <a:endParaRPr/>
          </a:p>
        </p:txBody>
      </p:sp>
      <p:sp>
        <p:nvSpPr>
          <p:cNvPr id="79" name="Google Shape;79;p11"/>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80"/>
        <p:cNvGrpSpPr/>
        <p:nvPr/>
      </p:nvGrpSpPr>
      <p:grpSpPr>
        <a:xfrm>
          <a:off x="0" y="0"/>
          <a:ext cx="0" cy="0"/>
          <a:chOff x="0" y="0"/>
          <a:chExt cx="0" cy="0"/>
        </a:xfrm>
      </p:grpSpPr>
      <p:sp>
        <p:nvSpPr>
          <p:cNvPr id="81" name="Google Shape;81;p12"/>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slide" type="title">
  <p:cSld name="Title slide">
    <p:bg>
      <p:bgPr>
        <a:solidFill>
          <a:schemeClr val="lt2"/>
        </a:solidFill>
        <a:effectLst/>
      </p:bgPr>
    </p:bg>
    <p:spTree>
      <p:nvGrpSpPr>
        <p:cNvPr id="1" name="Shape 9"/>
        <p:cNvGrpSpPr/>
        <p:nvPr/>
      </p:nvGrpSpPr>
      <p:grpSpPr>
        <a:xfrm>
          <a:off x="0" y="0"/>
          <a:ext cx="0" cy="0"/>
          <a:chOff x="0" y="0"/>
          <a:chExt cx="0" cy="0"/>
        </a:xfrm>
      </p:grpSpPr>
      <p:sp>
        <p:nvSpPr>
          <p:cNvPr id="10" name="Google Shape;10;p33"/>
          <p:cNvSpPr/>
          <p:nvPr/>
        </p:nvSpPr>
        <p:spPr>
          <a:xfrm>
            <a:off x="0" y="0"/>
            <a:ext cx="9144000" cy="487800"/>
          </a:xfrm>
          <a:prstGeom prst="rect">
            <a:avLst/>
          </a:prstGeom>
          <a:solidFill>
            <a:schemeClr val="l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nvGrpSpPr>
          <p:cNvPr id="11" name="Google Shape;11;p33"/>
          <p:cNvGrpSpPr/>
          <p:nvPr/>
        </p:nvGrpSpPr>
        <p:grpSpPr>
          <a:xfrm>
            <a:off x="830392" y="1191256"/>
            <a:ext cx="745763" cy="45826"/>
            <a:chOff x="4580561" y="2589004"/>
            <a:chExt cx="1064464" cy="25200"/>
          </a:xfrm>
        </p:grpSpPr>
        <p:sp>
          <p:nvSpPr>
            <p:cNvPr id="12" name="Google Shape;12;p33"/>
            <p:cNvSpPr/>
            <p:nvPr/>
          </p:nvSpPr>
          <p:spPr>
            <a:xfrm rot="-5400000">
              <a:off x="5366325" y="2335504"/>
              <a:ext cx="25200" cy="532200"/>
            </a:xfrm>
            <a:prstGeom prst="rect">
              <a:avLst/>
            </a:pr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3" name="Google Shape;13;p33"/>
            <p:cNvSpPr/>
            <p:nvPr/>
          </p:nvSpPr>
          <p:spPr>
            <a:xfrm rot="-5400000">
              <a:off x="4836311" y="2333254"/>
              <a:ext cx="25200" cy="536700"/>
            </a:xfrm>
            <a:prstGeom prst="rect">
              <a:avLst/>
            </a:prstGeom>
            <a:solidFill>
              <a:schemeClr val="dk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14" name="Google Shape;14;p33"/>
          <p:cNvSpPr txBox="1">
            <a:spLocks noGrp="1"/>
          </p:cNvSpPr>
          <p:nvPr>
            <p:ph type="ctrTitle"/>
          </p:nvPr>
        </p:nvSpPr>
        <p:spPr>
          <a:xfrm>
            <a:off x="729450" y="1322450"/>
            <a:ext cx="7688100" cy="1664700"/>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SzPts val="4200"/>
              <a:buNone/>
              <a:defRPr sz="4200"/>
            </a:lvl1pPr>
            <a:lvl2pPr lvl="1" algn="l">
              <a:lnSpc>
                <a:spcPct val="100000"/>
              </a:lnSpc>
              <a:spcBef>
                <a:spcPts val="0"/>
              </a:spcBef>
              <a:spcAft>
                <a:spcPts val="0"/>
              </a:spcAft>
              <a:buSzPts val="4200"/>
              <a:buNone/>
              <a:defRPr sz="4200"/>
            </a:lvl2pPr>
            <a:lvl3pPr lvl="2" algn="l">
              <a:lnSpc>
                <a:spcPct val="100000"/>
              </a:lnSpc>
              <a:spcBef>
                <a:spcPts val="0"/>
              </a:spcBef>
              <a:spcAft>
                <a:spcPts val="0"/>
              </a:spcAft>
              <a:buSzPts val="4200"/>
              <a:buNone/>
              <a:defRPr sz="4200"/>
            </a:lvl3pPr>
            <a:lvl4pPr lvl="3" algn="l">
              <a:lnSpc>
                <a:spcPct val="100000"/>
              </a:lnSpc>
              <a:spcBef>
                <a:spcPts val="0"/>
              </a:spcBef>
              <a:spcAft>
                <a:spcPts val="0"/>
              </a:spcAft>
              <a:buSzPts val="4200"/>
              <a:buNone/>
              <a:defRPr sz="4200"/>
            </a:lvl4pPr>
            <a:lvl5pPr lvl="4" algn="l">
              <a:lnSpc>
                <a:spcPct val="100000"/>
              </a:lnSpc>
              <a:spcBef>
                <a:spcPts val="0"/>
              </a:spcBef>
              <a:spcAft>
                <a:spcPts val="0"/>
              </a:spcAft>
              <a:buSzPts val="4200"/>
              <a:buNone/>
              <a:defRPr sz="4200"/>
            </a:lvl5pPr>
            <a:lvl6pPr lvl="5" algn="l">
              <a:lnSpc>
                <a:spcPct val="100000"/>
              </a:lnSpc>
              <a:spcBef>
                <a:spcPts val="0"/>
              </a:spcBef>
              <a:spcAft>
                <a:spcPts val="0"/>
              </a:spcAft>
              <a:buSzPts val="4200"/>
              <a:buNone/>
              <a:defRPr sz="4200"/>
            </a:lvl6pPr>
            <a:lvl7pPr lvl="6" algn="l">
              <a:lnSpc>
                <a:spcPct val="100000"/>
              </a:lnSpc>
              <a:spcBef>
                <a:spcPts val="0"/>
              </a:spcBef>
              <a:spcAft>
                <a:spcPts val="0"/>
              </a:spcAft>
              <a:buSzPts val="4200"/>
              <a:buNone/>
              <a:defRPr sz="4200"/>
            </a:lvl7pPr>
            <a:lvl8pPr lvl="7" algn="l">
              <a:lnSpc>
                <a:spcPct val="100000"/>
              </a:lnSpc>
              <a:spcBef>
                <a:spcPts val="0"/>
              </a:spcBef>
              <a:spcAft>
                <a:spcPts val="0"/>
              </a:spcAft>
              <a:buSzPts val="4200"/>
              <a:buNone/>
              <a:defRPr sz="4200"/>
            </a:lvl8pPr>
            <a:lvl9pPr lvl="8" algn="l">
              <a:lnSpc>
                <a:spcPct val="100000"/>
              </a:lnSpc>
              <a:spcBef>
                <a:spcPts val="0"/>
              </a:spcBef>
              <a:spcAft>
                <a:spcPts val="0"/>
              </a:spcAft>
              <a:buSzPts val="4200"/>
              <a:buNone/>
              <a:defRPr sz="4200"/>
            </a:lvl9pPr>
          </a:lstStyle>
          <a:p>
            <a:endParaRPr/>
          </a:p>
        </p:txBody>
      </p:sp>
      <p:sp>
        <p:nvSpPr>
          <p:cNvPr id="15" name="Google Shape;15;p33"/>
          <p:cNvSpPr txBox="1">
            <a:spLocks noGrp="1"/>
          </p:cNvSpPr>
          <p:nvPr>
            <p:ph type="subTitle" idx="1"/>
          </p:nvPr>
        </p:nvSpPr>
        <p:spPr>
          <a:xfrm>
            <a:off x="729627" y="3172900"/>
            <a:ext cx="7688100" cy="541200"/>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SzPts val="1600"/>
              <a:buNone/>
              <a:defRPr sz="1600"/>
            </a:lvl1pPr>
            <a:lvl2pPr lvl="1" algn="l">
              <a:lnSpc>
                <a:spcPct val="100000"/>
              </a:lnSpc>
              <a:spcBef>
                <a:spcPts val="0"/>
              </a:spcBef>
              <a:spcAft>
                <a:spcPts val="0"/>
              </a:spcAft>
              <a:buSzPts val="1600"/>
              <a:buNone/>
              <a:defRPr sz="1600"/>
            </a:lvl2pPr>
            <a:lvl3pPr lvl="2" algn="l">
              <a:lnSpc>
                <a:spcPct val="100000"/>
              </a:lnSpc>
              <a:spcBef>
                <a:spcPts val="0"/>
              </a:spcBef>
              <a:spcAft>
                <a:spcPts val="0"/>
              </a:spcAft>
              <a:buSzPts val="1600"/>
              <a:buNone/>
              <a:defRPr sz="1600"/>
            </a:lvl3pPr>
            <a:lvl4pPr lvl="3" algn="l">
              <a:lnSpc>
                <a:spcPct val="100000"/>
              </a:lnSpc>
              <a:spcBef>
                <a:spcPts val="0"/>
              </a:spcBef>
              <a:spcAft>
                <a:spcPts val="0"/>
              </a:spcAft>
              <a:buSzPts val="1600"/>
              <a:buNone/>
              <a:defRPr sz="1600"/>
            </a:lvl4pPr>
            <a:lvl5pPr lvl="4" algn="l">
              <a:lnSpc>
                <a:spcPct val="100000"/>
              </a:lnSpc>
              <a:spcBef>
                <a:spcPts val="0"/>
              </a:spcBef>
              <a:spcAft>
                <a:spcPts val="0"/>
              </a:spcAft>
              <a:buSzPts val="1600"/>
              <a:buNone/>
              <a:defRPr sz="1600"/>
            </a:lvl5pPr>
            <a:lvl6pPr lvl="5" algn="l">
              <a:lnSpc>
                <a:spcPct val="100000"/>
              </a:lnSpc>
              <a:spcBef>
                <a:spcPts val="0"/>
              </a:spcBef>
              <a:spcAft>
                <a:spcPts val="0"/>
              </a:spcAft>
              <a:buSzPts val="1600"/>
              <a:buNone/>
              <a:defRPr sz="1600"/>
            </a:lvl6pPr>
            <a:lvl7pPr lvl="6" algn="l">
              <a:lnSpc>
                <a:spcPct val="100000"/>
              </a:lnSpc>
              <a:spcBef>
                <a:spcPts val="0"/>
              </a:spcBef>
              <a:spcAft>
                <a:spcPts val="0"/>
              </a:spcAft>
              <a:buSzPts val="1600"/>
              <a:buNone/>
              <a:defRPr sz="1600"/>
            </a:lvl7pPr>
            <a:lvl8pPr lvl="7" algn="l">
              <a:lnSpc>
                <a:spcPct val="100000"/>
              </a:lnSpc>
              <a:spcBef>
                <a:spcPts val="0"/>
              </a:spcBef>
              <a:spcAft>
                <a:spcPts val="0"/>
              </a:spcAft>
              <a:buSzPts val="1600"/>
              <a:buNone/>
              <a:defRPr sz="1600"/>
            </a:lvl8pPr>
            <a:lvl9pPr lvl="8" algn="l">
              <a:lnSpc>
                <a:spcPct val="100000"/>
              </a:lnSpc>
              <a:spcBef>
                <a:spcPts val="0"/>
              </a:spcBef>
              <a:spcAft>
                <a:spcPts val="0"/>
              </a:spcAft>
              <a:buSzPts val="1600"/>
              <a:buNone/>
              <a:defRPr sz="1600"/>
            </a:lvl9pPr>
          </a:lstStyle>
          <a:p>
            <a:endParaRPr/>
          </a:p>
        </p:txBody>
      </p:sp>
      <p:sp>
        <p:nvSpPr>
          <p:cNvPr id="16" name="Google Shape;16;p33"/>
          <p:cNvSpPr txBox="1">
            <a:spLocks noGrp="1"/>
          </p:cNvSpPr>
          <p:nvPr>
            <p:ph type="sldNum" idx="12"/>
          </p:nvPr>
        </p:nvSpPr>
        <p:spPr>
          <a:xfrm>
            <a:off x="8536302" y="4749851"/>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accent1"/>
                </a:solidFill>
                <a:latin typeface="Lato"/>
                <a:ea typeface="Lato"/>
                <a:cs typeface="Lato"/>
                <a:sym typeface="Lato"/>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accent1"/>
                </a:solidFill>
                <a:latin typeface="Lato"/>
                <a:ea typeface="Lato"/>
                <a:cs typeface="Lato"/>
                <a:sym typeface="Lato"/>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accent1"/>
                </a:solidFill>
                <a:latin typeface="Lato"/>
                <a:ea typeface="Lato"/>
                <a:cs typeface="Lato"/>
                <a:sym typeface="Lato"/>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accent1"/>
                </a:solidFill>
                <a:latin typeface="Lato"/>
                <a:ea typeface="Lato"/>
                <a:cs typeface="Lato"/>
                <a:sym typeface="Lato"/>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accent1"/>
                </a:solidFill>
                <a:latin typeface="Lato"/>
                <a:ea typeface="Lato"/>
                <a:cs typeface="Lato"/>
                <a:sym typeface="Lato"/>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accent1"/>
                </a:solidFill>
                <a:latin typeface="Lato"/>
                <a:ea typeface="Lato"/>
                <a:cs typeface="Lato"/>
                <a:sym typeface="Lato"/>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accent1"/>
                </a:solidFill>
                <a:latin typeface="Lato"/>
                <a:ea typeface="Lato"/>
                <a:cs typeface="Lato"/>
                <a:sym typeface="Lato"/>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accent1"/>
                </a:solidFill>
                <a:latin typeface="Lato"/>
                <a:ea typeface="Lato"/>
                <a:cs typeface="Lato"/>
                <a:sym typeface="Lato"/>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accent1"/>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en"/>
              <a:t>‹#›</a:t>
            </a:fld>
            <a:endParaRPr/>
          </a:p>
        </p:txBody>
      </p:sp>
    </p:spTree>
    <p:extLst>
      <p:ext uri="{BB962C8B-B14F-4D97-AF65-F5344CB8AC3E}">
        <p14:creationId xmlns:p14="http://schemas.microsoft.com/office/powerpoint/2010/main" val="8578624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7"/>
        <p:cNvGrpSpPr/>
        <p:nvPr/>
      </p:nvGrpSpPr>
      <p:grpSpPr>
        <a:xfrm>
          <a:off x="0" y="0"/>
          <a:ext cx="0" cy="0"/>
          <a:chOff x="0" y="0"/>
          <a:chExt cx="0" cy="0"/>
        </a:xfrm>
      </p:grpSpPr>
      <p:sp>
        <p:nvSpPr>
          <p:cNvPr id="18" name="Google Shape;18;p34"/>
          <p:cNvSpPr/>
          <p:nvPr/>
        </p:nvSpPr>
        <p:spPr>
          <a:xfrm>
            <a:off x="0" y="0"/>
            <a:ext cx="9144000" cy="4878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nvGrpSpPr>
          <p:cNvPr id="19" name="Google Shape;19;p34"/>
          <p:cNvGrpSpPr/>
          <p:nvPr/>
        </p:nvGrpSpPr>
        <p:grpSpPr>
          <a:xfrm>
            <a:off x="830392" y="1191256"/>
            <a:ext cx="745763" cy="45826"/>
            <a:chOff x="4580561" y="2589004"/>
            <a:chExt cx="1064464" cy="25200"/>
          </a:xfrm>
        </p:grpSpPr>
        <p:sp>
          <p:nvSpPr>
            <p:cNvPr id="20" name="Google Shape;20;p34"/>
            <p:cNvSpPr/>
            <p:nvPr/>
          </p:nvSpPr>
          <p:spPr>
            <a:xfrm rot="-5400000">
              <a:off x="5366325" y="2335504"/>
              <a:ext cx="25200" cy="532200"/>
            </a:xfrm>
            <a:prstGeom prst="rect">
              <a:avLst/>
            </a:pr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1" name="Google Shape;21;p34"/>
            <p:cNvSpPr/>
            <p:nvPr/>
          </p:nvSpPr>
          <p:spPr>
            <a:xfrm rot="-5400000">
              <a:off x="4836311" y="2333254"/>
              <a:ext cx="25200" cy="536700"/>
            </a:xfrm>
            <a:prstGeom prst="rect">
              <a:avLst/>
            </a:prstGeom>
            <a:solidFill>
              <a:schemeClr val="dk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22" name="Google Shape;22;p34"/>
          <p:cNvSpPr txBox="1">
            <a:spLocks noGrp="1"/>
          </p:cNvSpPr>
          <p:nvPr>
            <p:ph type="title"/>
          </p:nvPr>
        </p:nvSpPr>
        <p:spPr>
          <a:xfrm>
            <a:off x="729450" y="1318650"/>
            <a:ext cx="7688700" cy="535200"/>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SzPts val="2600"/>
              <a:buNone/>
              <a:defRPr sz="2600"/>
            </a:lvl1pPr>
            <a:lvl2pPr lvl="1" algn="l">
              <a:lnSpc>
                <a:spcPct val="100000"/>
              </a:lnSpc>
              <a:spcBef>
                <a:spcPts val="0"/>
              </a:spcBef>
              <a:spcAft>
                <a:spcPts val="0"/>
              </a:spcAft>
              <a:buSzPts val="2600"/>
              <a:buNone/>
              <a:defRPr sz="2600"/>
            </a:lvl2pPr>
            <a:lvl3pPr lvl="2" algn="l">
              <a:lnSpc>
                <a:spcPct val="100000"/>
              </a:lnSpc>
              <a:spcBef>
                <a:spcPts val="0"/>
              </a:spcBef>
              <a:spcAft>
                <a:spcPts val="0"/>
              </a:spcAft>
              <a:buSzPts val="2600"/>
              <a:buNone/>
              <a:defRPr sz="2600"/>
            </a:lvl3pPr>
            <a:lvl4pPr lvl="3" algn="l">
              <a:lnSpc>
                <a:spcPct val="100000"/>
              </a:lnSpc>
              <a:spcBef>
                <a:spcPts val="0"/>
              </a:spcBef>
              <a:spcAft>
                <a:spcPts val="0"/>
              </a:spcAft>
              <a:buSzPts val="2600"/>
              <a:buNone/>
              <a:defRPr sz="2600"/>
            </a:lvl4pPr>
            <a:lvl5pPr lvl="4" algn="l">
              <a:lnSpc>
                <a:spcPct val="100000"/>
              </a:lnSpc>
              <a:spcBef>
                <a:spcPts val="0"/>
              </a:spcBef>
              <a:spcAft>
                <a:spcPts val="0"/>
              </a:spcAft>
              <a:buSzPts val="2600"/>
              <a:buNone/>
              <a:defRPr sz="2600"/>
            </a:lvl5pPr>
            <a:lvl6pPr lvl="5" algn="l">
              <a:lnSpc>
                <a:spcPct val="100000"/>
              </a:lnSpc>
              <a:spcBef>
                <a:spcPts val="0"/>
              </a:spcBef>
              <a:spcAft>
                <a:spcPts val="0"/>
              </a:spcAft>
              <a:buSzPts val="2600"/>
              <a:buNone/>
              <a:defRPr sz="2600"/>
            </a:lvl6pPr>
            <a:lvl7pPr lvl="6" algn="l">
              <a:lnSpc>
                <a:spcPct val="100000"/>
              </a:lnSpc>
              <a:spcBef>
                <a:spcPts val="0"/>
              </a:spcBef>
              <a:spcAft>
                <a:spcPts val="0"/>
              </a:spcAft>
              <a:buSzPts val="2600"/>
              <a:buNone/>
              <a:defRPr sz="2600"/>
            </a:lvl7pPr>
            <a:lvl8pPr lvl="7" algn="l">
              <a:lnSpc>
                <a:spcPct val="100000"/>
              </a:lnSpc>
              <a:spcBef>
                <a:spcPts val="0"/>
              </a:spcBef>
              <a:spcAft>
                <a:spcPts val="0"/>
              </a:spcAft>
              <a:buSzPts val="2600"/>
              <a:buNone/>
              <a:defRPr sz="2600"/>
            </a:lvl8pPr>
            <a:lvl9pPr lvl="8" algn="l">
              <a:lnSpc>
                <a:spcPct val="100000"/>
              </a:lnSpc>
              <a:spcBef>
                <a:spcPts val="0"/>
              </a:spcBef>
              <a:spcAft>
                <a:spcPts val="0"/>
              </a:spcAft>
              <a:buSzPts val="2600"/>
              <a:buNone/>
              <a:defRPr sz="2600"/>
            </a:lvl9pPr>
          </a:lstStyle>
          <a:p>
            <a:endParaRPr/>
          </a:p>
        </p:txBody>
      </p:sp>
      <p:sp>
        <p:nvSpPr>
          <p:cNvPr id="23" name="Google Shape;23;p34"/>
          <p:cNvSpPr txBox="1">
            <a:spLocks noGrp="1"/>
          </p:cNvSpPr>
          <p:nvPr>
            <p:ph type="body" idx="1"/>
          </p:nvPr>
        </p:nvSpPr>
        <p:spPr>
          <a:xfrm>
            <a:off x="729450" y="2078875"/>
            <a:ext cx="7688700" cy="2261100"/>
          </a:xfrm>
          <a:prstGeom prst="rect">
            <a:avLst/>
          </a:prstGeom>
          <a:noFill/>
          <a:ln>
            <a:noFill/>
          </a:ln>
        </p:spPr>
        <p:txBody>
          <a:bodyPr spcFirstLastPara="1" wrap="square" lIns="91425" tIns="91425" rIns="91425" bIns="91425" anchor="t" anchorCtr="0">
            <a:normAutofit/>
          </a:bodyPr>
          <a:lstStyle>
            <a:lvl1pPr marL="457200" lvl="0" indent="-311150" algn="l">
              <a:lnSpc>
                <a:spcPct val="115000"/>
              </a:lnSpc>
              <a:spcBef>
                <a:spcPts val="0"/>
              </a:spcBef>
              <a:spcAft>
                <a:spcPts val="0"/>
              </a:spcAft>
              <a:buSzPts val="1300"/>
              <a:buChar char="●"/>
              <a:defRPr/>
            </a:lvl1pPr>
            <a:lvl2pPr marL="914400" lvl="1" indent="-298450" algn="l">
              <a:lnSpc>
                <a:spcPct val="115000"/>
              </a:lnSpc>
              <a:spcBef>
                <a:spcPts val="0"/>
              </a:spcBef>
              <a:spcAft>
                <a:spcPts val="0"/>
              </a:spcAft>
              <a:buSzPts val="1100"/>
              <a:buChar char="○"/>
              <a:defRPr/>
            </a:lvl2pPr>
            <a:lvl3pPr marL="1371600" lvl="2" indent="-298450" algn="l">
              <a:lnSpc>
                <a:spcPct val="115000"/>
              </a:lnSpc>
              <a:spcBef>
                <a:spcPts val="0"/>
              </a:spcBef>
              <a:spcAft>
                <a:spcPts val="0"/>
              </a:spcAft>
              <a:buSzPts val="1100"/>
              <a:buChar char="■"/>
              <a:defRPr/>
            </a:lvl3pPr>
            <a:lvl4pPr marL="1828800" lvl="3" indent="-298450" algn="l">
              <a:lnSpc>
                <a:spcPct val="115000"/>
              </a:lnSpc>
              <a:spcBef>
                <a:spcPts val="0"/>
              </a:spcBef>
              <a:spcAft>
                <a:spcPts val="0"/>
              </a:spcAft>
              <a:buSzPts val="1100"/>
              <a:buChar char="●"/>
              <a:defRPr/>
            </a:lvl4pPr>
            <a:lvl5pPr marL="2286000" lvl="4" indent="-298450" algn="l">
              <a:lnSpc>
                <a:spcPct val="115000"/>
              </a:lnSpc>
              <a:spcBef>
                <a:spcPts val="0"/>
              </a:spcBef>
              <a:spcAft>
                <a:spcPts val="0"/>
              </a:spcAft>
              <a:buSzPts val="1100"/>
              <a:buChar char="○"/>
              <a:defRPr/>
            </a:lvl5pPr>
            <a:lvl6pPr marL="2743200" lvl="5" indent="-298450" algn="l">
              <a:lnSpc>
                <a:spcPct val="115000"/>
              </a:lnSpc>
              <a:spcBef>
                <a:spcPts val="0"/>
              </a:spcBef>
              <a:spcAft>
                <a:spcPts val="0"/>
              </a:spcAft>
              <a:buSzPts val="1100"/>
              <a:buChar char="■"/>
              <a:defRPr/>
            </a:lvl6pPr>
            <a:lvl7pPr marL="3200400" lvl="6" indent="-298450" algn="l">
              <a:lnSpc>
                <a:spcPct val="115000"/>
              </a:lnSpc>
              <a:spcBef>
                <a:spcPts val="0"/>
              </a:spcBef>
              <a:spcAft>
                <a:spcPts val="0"/>
              </a:spcAft>
              <a:buSzPts val="1100"/>
              <a:buChar char="●"/>
              <a:defRPr/>
            </a:lvl7pPr>
            <a:lvl8pPr marL="3657600" lvl="7" indent="-298450" algn="l">
              <a:lnSpc>
                <a:spcPct val="115000"/>
              </a:lnSpc>
              <a:spcBef>
                <a:spcPts val="0"/>
              </a:spcBef>
              <a:spcAft>
                <a:spcPts val="0"/>
              </a:spcAft>
              <a:buSzPts val="1100"/>
              <a:buChar char="○"/>
              <a:defRPr/>
            </a:lvl8pPr>
            <a:lvl9pPr marL="4114800" lvl="8" indent="-298450" algn="l">
              <a:lnSpc>
                <a:spcPct val="115000"/>
              </a:lnSpc>
              <a:spcBef>
                <a:spcPts val="0"/>
              </a:spcBef>
              <a:spcAft>
                <a:spcPts val="0"/>
              </a:spcAft>
              <a:buSzPts val="1100"/>
              <a:buChar char="■"/>
              <a:defRPr/>
            </a:lvl9pPr>
          </a:lstStyle>
          <a:p>
            <a:endParaRPr/>
          </a:p>
        </p:txBody>
      </p:sp>
      <p:sp>
        <p:nvSpPr>
          <p:cNvPr id="24" name="Google Shape;24;p34"/>
          <p:cNvSpPr txBox="1">
            <a:spLocks noGrp="1"/>
          </p:cNvSpPr>
          <p:nvPr>
            <p:ph type="sldNum" idx="12"/>
          </p:nvPr>
        </p:nvSpPr>
        <p:spPr>
          <a:xfrm>
            <a:off x="8536302" y="4749851"/>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accent1"/>
                </a:solidFill>
                <a:latin typeface="Lato"/>
                <a:ea typeface="Lato"/>
                <a:cs typeface="Lato"/>
                <a:sym typeface="Lato"/>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accent1"/>
                </a:solidFill>
                <a:latin typeface="Lato"/>
                <a:ea typeface="Lato"/>
                <a:cs typeface="Lato"/>
                <a:sym typeface="Lato"/>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accent1"/>
                </a:solidFill>
                <a:latin typeface="Lato"/>
                <a:ea typeface="Lato"/>
                <a:cs typeface="Lato"/>
                <a:sym typeface="Lato"/>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accent1"/>
                </a:solidFill>
                <a:latin typeface="Lato"/>
                <a:ea typeface="Lato"/>
                <a:cs typeface="Lato"/>
                <a:sym typeface="Lato"/>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accent1"/>
                </a:solidFill>
                <a:latin typeface="Lato"/>
                <a:ea typeface="Lato"/>
                <a:cs typeface="Lato"/>
                <a:sym typeface="Lato"/>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accent1"/>
                </a:solidFill>
                <a:latin typeface="Lato"/>
                <a:ea typeface="Lato"/>
                <a:cs typeface="Lato"/>
                <a:sym typeface="Lato"/>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accent1"/>
                </a:solidFill>
                <a:latin typeface="Lato"/>
                <a:ea typeface="Lato"/>
                <a:cs typeface="Lato"/>
                <a:sym typeface="Lato"/>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accent1"/>
                </a:solidFill>
                <a:latin typeface="Lato"/>
                <a:ea typeface="Lato"/>
                <a:cs typeface="Lato"/>
                <a:sym typeface="Lato"/>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accent1"/>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en"/>
              <a:t>‹#›</a:t>
            </a:fld>
            <a:endParaRPr/>
          </a:p>
        </p:txBody>
      </p:sp>
    </p:spTree>
    <p:extLst>
      <p:ext uri="{BB962C8B-B14F-4D97-AF65-F5344CB8AC3E}">
        <p14:creationId xmlns:p14="http://schemas.microsoft.com/office/powerpoint/2010/main" val="83410813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Section header" type="secHead">
  <p:cSld name="Section header">
    <p:bg>
      <p:bgPr>
        <a:solidFill>
          <a:schemeClr val="dk1"/>
        </a:solidFill>
        <a:effectLst/>
      </p:bgPr>
    </p:bg>
    <p:spTree>
      <p:nvGrpSpPr>
        <p:cNvPr id="1" name="Shape 25"/>
        <p:cNvGrpSpPr/>
        <p:nvPr/>
      </p:nvGrpSpPr>
      <p:grpSpPr>
        <a:xfrm>
          <a:off x="0" y="0"/>
          <a:ext cx="0" cy="0"/>
          <a:chOff x="0" y="0"/>
          <a:chExt cx="0" cy="0"/>
        </a:xfrm>
      </p:grpSpPr>
      <p:grpSp>
        <p:nvGrpSpPr>
          <p:cNvPr id="26" name="Google Shape;26;p35"/>
          <p:cNvGrpSpPr/>
          <p:nvPr/>
        </p:nvGrpSpPr>
        <p:grpSpPr>
          <a:xfrm>
            <a:off x="830392" y="1191256"/>
            <a:ext cx="745763" cy="45826"/>
            <a:chOff x="4580561" y="2589004"/>
            <a:chExt cx="1064464" cy="25200"/>
          </a:xfrm>
        </p:grpSpPr>
        <p:sp>
          <p:nvSpPr>
            <p:cNvPr id="27" name="Google Shape;27;p35"/>
            <p:cNvSpPr/>
            <p:nvPr/>
          </p:nvSpPr>
          <p:spPr>
            <a:xfrm rot="-5400000">
              <a:off x="5366325" y="2335504"/>
              <a:ext cx="25200" cy="532200"/>
            </a:xfrm>
            <a:prstGeom prst="rect">
              <a:avLst/>
            </a:prstGeom>
            <a:solidFill>
              <a:schemeClr val="l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8" name="Google Shape;28;p35"/>
            <p:cNvSpPr/>
            <p:nvPr/>
          </p:nvSpPr>
          <p:spPr>
            <a:xfrm rot="-5400000">
              <a:off x="4836311" y="2333254"/>
              <a:ext cx="25200" cy="536700"/>
            </a:xfrm>
            <a:prstGeom prst="rect">
              <a:avLst/>
            </a:prstGeom>
            <a:solidFill>
              <a:schemeClr val="l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29" name="Google Shape;29;p35"/>
          <p:cNvSpPr txBox="1">
            <a:spLocks noGrp="1"/>
          </p:cNvSpPr>
          <p:nvPr>
            <p:ph type="title"/>
          </p:nvPr>
        </p:nvSpPr>
        <p:spPr>
          <a:xfrm>
            <a:off x="729450" y="1322450"/>
            <a:ext cx="7688400" cy="1518600"/>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Clr>
                <a:schemeClr val="lt1"/>
              </a:buClr>
              <a:buSzPts val="3600"/>
              <a:buNone/>
              <a:defRPr sz="3600">
                <a:solidFill>
                  <a:schemeClr val="lt1"/>
                </a:solidFill>
              </a:defRPr>
            </a:lvl1pPr>
            <a:lvl2pPr lvl="1" algn="l">
              <a:lnSpc>
                <a:spcPct val="100000"/>
              </a:lnSpc>
              <a:spcBef>
                <a:spcPts val="0"/>
              </a:spcBef>
              <a:spcAft>
                <a:spcPts val="0"/>
              </a:spcAft>
              <a:buClr>
                <a:schemeClr val="lt1"/>
              </a:buClr>
              <a:buSzPts val="3600"/>
              <a:buNone/>
              <a:defRPr sz="3600">
                <a:solidFill>
                  <a:schemeClr val="lt1"/>
                </a:solidFill>
              </a:defRPr>
            </a:lvl2pPr>
            <a:lvl3pPr lvl="2" algn="l">
              <a:lnSpc>
                <a:spcPct val="100000"/>
              </a:lnSpc>
              <a:spcBef>
                <a:spcPts val="0"/>
              </a:spcBef>
              <a:spcAft>
                <a:spcPts val="0"/>
              </a:spcAft>
              <a:buClr>
                <a:schemeClr val="lt1"/>
              </a:buClr>
              <a:buSzPts val="3600"/>
              <a:buNone/>
              <a:defRPr sz="3600">
                <a:solidFill>
                  <a:schemeClr val="lt1"/>
                </a:solidFill>
              </a:defRPr>
            </a:lvl3pPr>
            <a:lvl4pPr lvl="3" algn="l">
              <a:lnSpc>
                <a:spcPct val="100000"/>
              </a:lnSpc>
              <a:spcBef>
                <a:spcPts val="0"/>
              </a:spcBef>
              <a:spcAft>
                <a:spcPts val="0"/>
              </a:spcAft>
              <a:buClr>
                <a:schemeClr val="lt1"/>
              </a:buClr>
              <a:buSzPts val="3600"/>
              <a:buNone/>
              <a:defRPr sz="3600">
                <a:solidFill>
                  <a:schemeClr val="lt1"/>
                </a:solidFill>
              </a:defRPr>
            </a:lvl4pPr>
            <a:lvl5pPr lvl="4" algn="l">
              <a:lnSpc>
                <a:spcPct val="100000"/>
              </a:lnSpc>
              <a:spcBef>
                <a:spcPts val="0"/>
              </a:spcBef>
              <a:spcAft>
                <a:spcPts val="0"/>
              </a:spcAft>
              <a:buClr>
                <a:schemeClr val="lt1"/>
              </a:buClr>
              <a:buSzPts val="3600"/>
              <a:buNone/>
              <a:defRPr sz="3600">
                <a:solidFill>
                  <a:schemeClr val="lt1"/>
                </a:solidFill>
              </a:defRPr>
            </a:lvl5pPr>
            <a:lvl6pPr lvl="5" algn="l">
              <a:lnSpc>
                <a:spcPct val="100000"/>
              </a:lnSpc>
              <a:spcBef>
                <a:spcPts val="0"/>
              </a:spcBef>
              <a:spcAft>
                <a:spcPts val="0"/>
              </a:spcAft>
              <a:buClr>
                <a:schemeClr val="lt1"/>
              </a:buClr>
              <a:buSzPts val="3600"/>
              <a:buNone/>
              <a:defRPr sz="3600">
                <a:solidFill>
                  <a:schemeClr val="lt1"/>
                </a:solidFill>
              </a:defRPr>
            </a:lvl6pPr>
            <a:lvl7pPr lvl="6" algn="l">
              <a:lnSpc>
                <a:spcPct val="100000"/>
              </a:lnSpc>
              <a:spcBef>
                <a:spcPts val="0"/>
              </a:spcBef>
              <a:spcAft>
                <a:spcPts val="0"/>
              </a:spcAft>
              <a:buClr>
                <a:schemeClr val="lt1"/>
              </a:buClr>
              <a:buSzPts val="3600"/>
              <a:buNone/>
              <a:defRPr sz="3600">
                <a:solidFill>
                  <a:schemeClr val="lt1"/>
                </a:solidFill>
              </a:defRPr>
            </a:lvl7pPr>
            <a:lvl8pPr lvl="7" algn="l">
              <a:lnSpc>
                <a:spcPct val="100000"/>
              </a:lnSpc>
              <a:spcBef>
                <a:spcPts val="0"/>
              </a:spcBef>
              <a:spcAft>
                <a:spcPts val="0"/>
              </a:spcAft>
              <a:buClr>
                <a:schemeClr val="lt1"/>
              </a:buClr>
              <a:buSzPts val="3600"/>
              <a:buNone/>
              <a:defRPr sz="3600">
                <a:solidFill>
                  <a:schemeClr val="lt1"/>
                </a:solidFill>
              </a:defRPr>
            </a:lvl8pPr>
            <a:lvl9pPr lvl="8" algn="l">
              <a:lnSpc>
                <a:spcPct val="100000"/>
              </a:lnSpc>
              <a:spcBef>
                <a:spcPts val="0"/>
              </a:spcBef>
              <a:spcAft>
                <a:spcPts val="0"/>
              </a:spcAft>
              <a:buClr>
                <a:schemeClr val="lt1"/>
              </a:buClr>
              <a:buSzPts val="3600"/>
              <a:buNone/>
              <a:defRPr sz="3600">
                <a:solidFill>
                  <a:schemeClr val="lt1"/>
                </a:solidFill>
              </a:defRPr>
            </a:lvl9pPr>
          </a:lstStyle>
          <a:p>
            <a:endParaRPr/>
          </a:p>
        </p:txBody>
      </p:sp>
      <p:sp>
        <p:nvSpPr>
          <p:cNvPr id="30" name="Google Shape;30;p35"/>
          <p:cNvSpPr txBox="1">
            <a:spLocks noGrp="1"/>
          </p:cNvSpPr>
          <p:nvPr>
            <p:ph type="sldNum" idx="12"/>
          </p:nvPr>
        </p:nvSpPr>
        <p:spPr>
          <a:xfrm>
            <a:off x="8536302" y="4749851"/>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en"/>
              <a:t>‹#›</a:t>
            </a:fld>
            <a:endParaRPr/>
          </a:p>
        </p:txBody>
      </p:sp>
    </p:spTree>
    <p:extLst>
      <p:ext uri="{BB962C8B-B14F-4D97-AF65-F5344CB8AC3E}">
        <p14:creationId xmlns:p14="http://schemas.microsoft.com/office/powerpoint/2010/main" val="316363794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le and two columns" type="twoColTx">
  <p:cSld name="Title and two columns">
    <p:spTree>
      <p:nvGrpSpPr>
        <p:cNvPr id="1" name="Shape 31"/>
        <p:cNvGrpSpPr/>
        <p:nvPr/>
      </p:nvGrpSpPr>
      <p:grpSpPr>
        <a:xfrm>
          <a:off x="0" y="0"/>
          <a:ext cx="0" cy="0"/>
          <a:chOff x="0" y="0"/>
          <a:chExt cx="0" cy="0"/>
        </a:xfrm>
      </p:grpSpPr>
      <p:sp>
        <p:nvSpPr>
          <p:cNvPr id="32" name="Google Shape;32;p36"/>
          <p:cNvSpPr/>
          <p:nvPr/>
        </p:nvSpPr>
        <p:spPr>
          <a:xfrm>
            <a:off x="0" y="0"/>
            <a:ext cx="9144000" cy="4878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nvGrpSpPr>
          <p:cNvPr id="33" name="Google Shape;33;p36"/>
          <p:cNvGrpSpPr/>
          <p:nvPr/>
        </p:nvGrpSpPr>
        <p:grpSpPr>
          <a:xfrm>
            <a:off x="830392" y="1191256"/>
            <a:ext cx="745763" cy="45826"/>
            <a:chOff x="4580561" y="2589004"/>
            <a:chExt cx="1064464" cy="25200"/>
          </a:xfrm>
        </p:grpSpPr>
        <p:sp>
          <p:nvSpPr>
            <p:cNvPr id="34" name="Google Shape;34;p36"/>
            <p:cNvSpPr/>
            <p:nvPr/>
          </p:nvSpPr>
          <p:spPr>
            <a:xfrm rot="-5400000">
              <a:off x="5366325" y="2335504"/>
              <a:ext cx="25200" cy="532200"/>
            </a:xfrm>
            <a:prstGeom prst="rect">
              <a:avLst/>
            </a:pr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5" name="Google Shape;35;p36"/>
            <p:cNvSpPr/>
            <p:nvPr/>
          </p:nvSpPr>
          <p:spPr>
            <a:xfrm rot="-5400000">
              <a:off x="4836311" y="2333254"/>
              <a:ext cx="25200" cy="536700"/>
            </a:xfrm>
            <a:prstGeom prst="rect">
              <a:avLst/>
            </a:prstGeom>
            <a:solidFill>
              <a:schemeClr val="dk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36" name="Google Shape;36;p36"/>
          <p:cNvSpPr txBox="1">
            <a:spLocks noGrp="1"/>
          </p:cNvSpPr>
          <p:nvPr>
            <p:ph type="title"/>
          </p:nvPr>
        </p:nvSpPr>
        <p:spPr>
          <a:xfrm>
            <a:off x="729450" y="1318650"/>
            <a:ext cx="7688400" cy="535200"/>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SzPts val="2600"/>
              <a:buNone/>
              <a:defRPr sz="2600"/>
            </a:lvl1pPr>
            <a:lvl2pPr lvl="1" algn="l">
              <a:lnSpc>
                <a:spcPct val="100000"/>
              </a:lnSpc>
              <a:spcBef>
                <a:spcPts val="0"/>
              </a:spcBef>
              <a:spcAft>
                <a:spcPts val="0"/>
              </a:spcAft>
              <a:buSzPts val="2600"/>
              <a:buNone/>
              <a:defRPr sz="2600"/>
            </a:lvl2pPr>
            <a:lvl3pPr lvl="2" algn="l">
              <a:lnSpc>
                <a:spcPct val="100000"/>
              </a:lnSpc>
              <a:spcBef>
                <a:spcPts val="0"/>
              </a:spcBef>
              <a:spcAft>
                <a:spcPts val="0"/>
              </a:spcAft>
              <a:buSzPts val="2600"/>
              <a:buNone/>
              <a:defRPr sz="2600"/>
            </a:lvl3pPr>
            <a:lvl4pPr lvl="3" algn="l">
              <a:lnSpc>
                <a:spcPct val="100000"/>
              </a:lnSpc>
              <a:spcBef>
                <a:spcPts val="0"/>
              </a:spcBef>
              <a:spcAft>
                <a:spcPts val="0"/>
              </a:spcAft>
              <a:buSzPts val="2600"/>
              <a:buNone/>
              <a:defRPr sz="2600"/>
            </a:lvl4pPr>
            <a:lvl5pPr lvl="4" algn="l">
              <a:lnSpc>
                <a:spcPct val="100000"/>
              </a:lnSpc>
              <a:spcBef>
                <a:spcPts val="0"/>
              </a:spcBef>
              <a:spcAft>
                <a:spcPts val="0"/>
              </a:spcAft>
              <a:buSzPts val="2600"/>
              <a:buNone/>
              <a:defRPr sz="2600"/>
            </a:lvl5pPr>
            <a:lvl6pPr lvl="5" algn="l">
              <a:lnSpc>
                <a:spcPct val="100000"/>
              </a:lnSpc>
              <a:spcBef>
                <a:spcPts val="0"/>
              </a:spcBef>
              <a:spcAft>
                <a:spcPts val="0"/>
              </a:spcAft>
              <a:buSzPts val="2600"/>
              <a:buNone/>
              <a:defRPr sz="2600"/>
            </a:lvl6pPr>
            <a:lvl7pPr lvl="6" algn="l">
              <a:lnSpc>
                <a:spcPct val="100000"/>
              </a:lnSpc>
              <a:spcBef>
                <a:spcPts val="0"/>
              </a:spcBef>
              <a:spcAft>
                <a:spcPts val="0"/>
              </a:spcAft>
              <a:buSzPts val="2600"/>
              <a:buNone/>
              <a:defRPr sz="2600"/>
            </a:lvl7pPr>
            <a:lvl8pPr lvl="7" algn="l">
              <a:lnSpc>
                <a:spcPct val="100000"/>
              </a:lnSpc>
              <a:spcBef>
                <a:spcPts val="0"/>
              </a:spcBef>
              <a:spcAft>
                <a:spcPts val="0"/>
              </a:spcAft>
              <a:buSzPts val="2600"/>
              <a:buNone/>
              <a:defRPr sz="2600"/>
            </a:lvl8pPr>
            <a:lvl9pPr lvl="8" algn="l">
              <a:lnSpc>
                <a:spcPct val="100000"/>
              </a:lnSpc>
              <a:spcBef>
                <a:spcPts val="0"/>
              </a:spcBef>
              <a:spcAft>
                <a:spcPts val="0"/>
              </a:spcAft>
              <a:buSzPts val="2600"/>
              <a:buNone/>
              <a:defRPr sz="2600"/>
            </a:lvl9pPr>
          </a:lstStyle>
          <a:p>
            <a:endParaRPr/>
          </a:p>
        </p:txBody>
      </p:sp>
      <p:sp>
        <p:nvSpPr>
          <p:cNvPr id="37" name="Google Shape;37;p36"/>
          <p:cNvSpPr txBox="1">
            <a:spLocks noGrp="1"/>
          </p:cNvSpPr>
          <p:nvPr>
            <p:ph type="body" idx="1"/>
          </p:nvPr>
        </p:nvSpPr>
        <p:spPr>
          <a:xfrm>
            <a:off x="729325" y="2078875"/>
            <a:ext cx="3774300" cy="2261100"/>
          </a:xfrm>
          <a:prstGeom prst="rect">
            <a:avLst/>
          </a:prstGeom>
          <a:noFill/>
          <a:ln>
            <a:noFill/>
          </a:ln>
        </p:spPr>
        <p:txBody>
          <a:bodyPr spcFirstLastPara="1" wrap="square" lIns="91425" tIns="91425" rIns="91425" bIns="91425" anchor="t" anchorCtr="0">
            <a:normAutofit/>
          </a:bodyPr>
          <a:lstStyle>
            <a:lvl1pPr marL="457200" lvl="0" indent="-311150" algn="l">
              <a:lnSpc>
                <a:spcPct val="115000"/>
              </a:lnSpc>
              <a:spcBef>
                <a:spcPts val="0"/>
              </a:spcBef>
              <a:spcAft>
                <a:spcPts val="0"/>
              </a:spcAft>
              <a:buSzPts val="1300"/>
              <a:buChar char="●"/>
              <a:defRPr/>
            </a:lvl1pPr>
            <a:lvl2pPr marL="914400" lvl="1" indent="-298450" algn="l">
              <a:lnSpc>
                <a:spcPct val="115000"/>
              </a:lnSpc>
              <a:spcBef>
                <a:spcPts val="0"/>
              </a:spcBef>
              <a:spcAft>
                <a:spcPts val="0"/>
              </a:spcAft>
              <a:buSzPts val="1100"/>
              <a:buChar char="○"/>
              <a:defRPr/>
            </a:lvl2pPr>
            <a:lvl3pPr marL="1371600" lvl="2" indent="-298450" algn="l">
              <a:lnSpc>
                <a:spcPct val="115000"/>
              </a:lnSpc>
              <a:spcBef>
                <a:spcPts val="0"/>
              </a:spcBef>
              <a:spcAft>
                <a:spcPts val="0"/>
              </a:spcAft>
              <a:buSzPts val="1100"/>
              <a:buChar char="■"/>
              <a:defRPr/>
            </a:lvl3pPr>
            <a:lvl4pPr marL="1828800" lvl="3" indent="-298450" algn="l">
              <a:lnSpc>
                <a:spcPct val="115000"/>
              </a:lnSpc>
              <a:spcBef>
                <a:spcPts val="0"/>
              </a:spcBef>
              <a:spcAft>
                <a:spcPts val="0"/>
              </a:spcAft>
              <a:buSzPts val="1100"/>
              <a:buChar char="●"/>
              <a:defRPr/>
            </a:lvl4pPr>
            <a:lvl5pPr marL="2286000" lvl="4" indent="-298450" algn="l">
              <a:lnSpc>
                <a:spcPct val="115000"/>
              </a:lnSpc>
              <a:spcBef>
                <a:spcPts val="0"/>
              </a:spcBef>
              <a:spcAft>
                <a:spcPts val="0"/>
              </a:spcAft>
              <a:buSzPts val="1100"/>
              <a:buChar char="○"/>
              <a:defRPr/>
            </a:lvl5pPr>
            <a:lvl6pPr marL="2743200" lvl="5" indent="-298450" algn="l">
              <a:lnSpc>
                <a:spcPct val="115000"/>
              </a:lnSpc>
              <a:spcBef>
                <a:spcPts val="0"/>
              </a:spcBef>
              <a:spcAft>
                <a:spcPts val="0"/>
              </a:spcAft>
              <a:buSzPts val="1100"/>
              <a:buChar char="■"/>
              <a:defRPr/>
            </a:lvl6pPr>
            <a:lvl7pPr marL="3200400" lvl="6" indent="-298450" algn="l">
              <a:lnSpc>
                <a:spcPct val="115000"/>
              </a:lnSpc>
              <a:spcBef>
                <a:spcPts val="0"/>
              </a:spcBef>
              <a:spcAft>
                <a:spcPts val="0"/>
              </a:spcAft>
              <a:buSzPts val="1100"/>
              <a:buChar char="●"/>
              <a:defRPr/>
            </a:lvl7pPr>
            <a:lvl8pPr marL="3657600" lvl="7" indent="-298450" algn="l">
              <a:lnSpc>
                <a:spcPct val="115000"/>
              </a:lnSpc>
              <a:spcBef>
                <a:spcPts val="0"/>
              </a:spcBef>
              <a:spcAft>
                <a:spcPts val="0"/>
              </a:spcAft>
              <a:buSzPts val="1100"/>
              <a:buChar char="○"/>
              <a:defRPr/>
            </a:lvl8pPr>
            <a:lvl9pPr marL="4114800" lvl="8" indent="-298450" algn="l">
              <a:lnSpc>
                <a:spcPct val="115000"/>
              </a:lnSpc>
              <a:spcBef>
                <a:spcPts val="0"/>
              </a:spcBef>
              <a:spcAft>
                <a:spcPts val="0"/>
              </a:spcAft>
              <a:buSzPts val="1100"/>
              <a:buChar char="■"/>
              <a:defRPr/>
            </a:lvl9pPr>
          </a:lstStyle>
          <a:p>
            <a:endParaRPr/>
          </a:p>
        </p:txBody>
      </p:sp>
      <p:sp>
        <p:nvSpPr>
          <p:cNvPr id="38" name="Google Shape;38;p36"/>
          <p:cNvSpPr txBox="1">
            <a:spLocks noGrp="1"/>
          </p:cNvSpPr>
          <p:nvPr>
            <p:ph type="body" idx="2"/>
          </p:nvPr>
        </p:nvSpPr>
        <p:spPr>
          <a:xfrm>
            <a:off x="4643604" y="2078875"/>
            <a:ext cx="3774300" cy="2261100"/>
          </a:xfrm>
          <a:prstGeom prst="rect">
            <a:avLst/>
          </a:prstGeom>
          <a:noFill/>
          <a:ln>
            <a:noFill/>
          </a:ln>
        </p:spPr>
        <p:txBody>
          <a:bodyPr spcFirstLastPara="1" wrap="square" lIns="91425" tIns="91425" rIns="91425" bIns="91425" anchor="t" anchorCtr="0">
            <a:normAutofit/>
          </a:bodyPr>
          <a:lstStyle>
            <a:lvl1pPr marL="457200" lvl="0" indent="-311150" algn="l">
              <a:lnSpc>
                <a:spcPct val="115000"/>
              </a:lnSpc>
              <a:spcBef>
                <a:spcPts val="0"/>
              </a:spcBef>
              <a:spcAft>
                <a:spcPts val="0"/>
              </a:spcAft>
              <a:buSzPts val="1300"/>
              <a:buChar char="●"/>
              <a:defRPr/>
            </a:lvl1pPr>
            <a:lvl2pPr marL="914400" lvl="1" indent="-298450" algn="l">
              <a:lnSpc>
                <a:spcPct val="115000"/>
              </a:lnSpc>
              <a:spcBef>
                <a:spcPts val="0"/>
              </a:spcBef>
              <a:spcAft>
                <a:spcPts val="0"/>
              </a:spcAft>
              <a:buSzPts val="1100"/>
              <a:buChar char="○"/>
              <a:defRPr/>
            </a:lvl2pPr>
            <a:lvl3pPr marL="1371600" lvl="2" indent="-298450" algn="l">
              <a:lnSpc>
                <a:spcPct val="115000"/>
              </a:lnSpc>
              <a:spcBef>
                <a:spcPts val="0"/>
              </a:spcBef>
              <a:spcAft>
                <a:spcPts val="0"/>
              </a:spcAft>
              <a:buSzPts val="1100"/>
              <a:buChar char="■"/>
              <a:defRPr/>
            </a:lvl3pPr>
            <a:lvl4pPr marL="1828800" lvl="3" indent="-298450" algn="l">
              <a:lnSpc>
                <a:spcPct val="115000"/>
              </a:lnSpc>
              <a:spcBef>
                <a:spcPts val="0"/>
              </a:spcBef>
              <a:spcAft>
                <a:spcPts val="0"/>
              </a:spcAft>
              <a:buSzPts val="1100"/>
              <a:buChar char="●"/>
              <a:defRPr/>
            </a:lvl4pPr>
            <a:lvl5pPr marL="2286000" lvl="4" indent="-298450" algn="l">
              <a:lnSpc>
                <a:spcPct val="115000"/>
              </a:lnSpc>
              <a:spcBef>
                <a:spcPts val="0"/>
              </a:spcBef>
              <a:spcAft>
                <a:spcPts val="0"/>
              </a:spcAft>
              <a:buSzPts val="1100"/>
              <a:buChar char="○"/>
              <a:defRPr/>
            </a:lvl5pPr>
            <a:lvl6pPr marL="2743200" lvl="5" indent="-298450" algn="l">
              <a:lnSpc>
                <a:spcPct val="115000"/>
              </a:lnSpc>
              <a:spcBef>
                <a:spcPts val="0"/>
              </a:spcBef>
              <a:spcAft>
                <a:spcPts val="0"/>
              </a:spcAft>
              <a:buSzPts val="1100"/>
              <a:buChar char="■"/>
              <a:defRPr/>
            </a:lvl6pPr>
            <a:lvl7pPr marL="3200400" lvl="6" indent="-298450" algn="l">
              <a:lnSpc>
                <a:spcPct val="115000"/>
              </a:lnSpc>
              <a:spcBef>
                <a:spcPts val="0"/>
              </a:spcBef>
              <a:spcAft>
                <a:spcPts val="0"/>
              </a:spcAft>
              <a:buSzPts val="1100"/>
              <a:buChar char="●"/>
              <a:defRPr/>
            </a:lvl7pPr>
            <a:lvl8pPr marL="3657600" lvl="7" indent="-298450" algn="l">
              <a:lnSpc>
                <a:spcPct val="115000"/>
              </a:lnSpc>
              <a:spcBef>
                <a:spcPts val="0"/>
              </a:spcBef>
              <a:spcAft>
                <a:spcPts val="0"/>
              </a:spcAft>
              <a:buSzPts val="1100"/>
              <a:buChar char="○"/>
              <a:defRPr/>
            </a:lvl8pPr>
            <a:lvl9pPr marL="4114800" lvl="8" indent="-298450" algn="l">
              <a:lnSpc>
                <a:spcPct val="115000"/>
              </a:lnSpc>
              <a:spcBef>
                <a:spcPts val="0"/>
              </a:spcBef>
              <a:spcAft>
                <a:spcPts val="0"/>
              </a:spcAft>
              <a:buSzPts val="1100"/>
              <a:buChar char="■"/>
              <a:defRPr/>
            </a:lvl9pPr>
          </a:lstStyle>
          <a:p>
            <a:endParaRPr/>
          </a:p>
        </p:txBody>
      </p:sp>
      <p:sp>
        <p:nvSpPr>
          <p:cNvPr id="39" name="Google Shape;39;p36"/>
          <p:cNvSpPr txBox="1">
            <a:spLocks noGrp="1"/>
          </p:cNvSpPr>
          <p:nvPr>
            <p:ph type="sldNum" idx="12"/>
          </p:nvPr>
        </p:nvSpPr>
        <p:spPr>
          <a:xfrm>
            <a:off x="8536302" y="4749851"/>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accent1"/>
                </a:solidFill>
                <a:latin typeface="Lato"/>
                <a:ea typeface="Lato"/>
                <a:cs typeface="Lato"/>
                <a:sym typeface="Lato"/>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accent1"/>
                </a:solidFill>
                <a:latin typeface="Lato"/>
                <a:ea typeface="Lato"/>
                <a:cs typeface="Lato"/>
                <a:sym typeface="Lato"/>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accent1"/>
                </a:solidFill>
                <a:latin typeface="Lato"/>
                <a:ea typeface="Lato"/>
                <a:cs typeface="Lato"/>
                <a:sym typeface="Lato"/>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accent1"/>
                </a:solidFill>
                <a:latin typeface="Lato"/>
                <a:ea typeface="Lato"/>
                <a:cs typeface="Lato"/>
                <a:sym typeface="Lato"/>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accent1"/>
                </a:solidFill>
                <a:latin typeface="Lato"/>
                <a:ea typeface="Lato"/>
                <a:cs typeface="Lato"/>
                <a:sym typeface="Lato"/>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accent1"/>
                </a:solidFill>
                <a:latin typeface="Lato"/>
                <a:ea typeface="Lato"/>
                <a:cs typeface="Lato"/>
                <a:sym typeface="Lato"/>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accent1"/>
                </a:solidFill>
                <a:latin typeface="Lato"/>
                <a:ea typeface="Lato"/>
                <a:cs typeface="Lato"/>
                <a:sym typeface="Lato"/>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accent1"/>
                </a:solidFill>
                <a:latin typeface="Lato"/>
                <a:ea typeface="Lato"/>
                <a:cs typeface="Lato"/>
                <a:sym typeface="Lato"/>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accent1"/>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en"/>
              <a:t>‹#›</a:t>
            </a:fld>
            <a:endParaRPr/>
          </a:p>
        </p:txBody>
      </p:sp>
    </p:spTree>
    <p:extLst>
      <p:ext uri="{BB962C8B-B14F-4D97-AF65-F5344CB8AC3E}">
        <p14:creationId xmlns:p14="http://schemas.microsoft.com/office/powerpoint/2010/main" val="337261106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itle only" type="titleOnly">
  <p:cSld name="Title only">
    <p:spTree>
      <p:nvGrpSpPr>
        <p:cNvPr id="1" name="Shape 40"/>
        <p:cNvGrpSpPr/>
        <p:nvPr/>
      </p:nvGrpSpPr>
      <p:grpSpPr>
        <a:xfrm>
          <a:off x="0" y="0"/>
          <a:ext cx="0" cy="0"/>
          <a:chOff x="0" y="0"/>
          <a:chExt cx="0" cy="0"/>
        </a:xfrm>
      </p:grpSpPr>
      <p:sp>
        <p:nvSpPr>
          <p:cNvPr id="41" name="Google Shape;41;p37"/>
          <p:cNvSpPr/>
          <p:nvPr/>
        </p:nvSpPr>
        <p:spPr>
          <a:xfrm>
            <a:off x="0" y="0"/>
            <a:ext cx="9144000" cy="4878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nvGrpSpPr>
          <p:cNvPr id="42" name="Google Shape;42;p37"/>
          <p:cNvGrpSpPr/>
          <p:nvPr/>
        </p:nvGrpSpPr>
        <p:grpSpPr>
          <a:xfrm>
            <a:off x="830392" y="1191256"/>
            <a:ext cx="745763" cy="45826"/>
            <a:chOff x="4580561" y="2589004"/>
            <a:chExt cx="1064464" cy="25200"/>
          </a:xfrm>
        </p:grpSpPr>
        <p:sp>
          <p:nvSpPr>
            <p:cNvPr id="43" name="Google Shape;43;p37"/>
            <p:cNvSpPr/>
            <p:nvPr/>
          </p:nvSpPr>
          <p:spPr>
            <a:xfrm rot="-5400000">
              <a:off x="5366325" y="2335504"/>
              <a:ext cx="25200" cy="532200"/>
            </a:xfrm>
            <a:prstGeom prst="rect">
              <a:avLst/>
            </a:pr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4" name="Google Shape;44;p37"/>
            <p:cNvSpPr/>
            <p:nvPr/>
          </p:nvSpPr>
          <p:spPr>
            <a:xfrm rot="-5400000">
              <a:off x="4836311" y="2333254"/>
              <a:ext cx="25200" cy="536700"/>
            </a:xfrm>
            <a:prstGeom prst="rect">
              <a:avLst/>
            </a:prstGeom>
            <a:solidFill>
              <a:schemeClr val="dk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45" name="Google Shape;45;p37"/>
          <p:cNvSpPr txBox="1">
            <a:spLocks noGrp="1"/>
          </p:cNvSpPr>
          <p:nvPr>
            <p:ph type="title"/>
          </p:nvPr>
        </p:nvSpPr>
        <p:spPr>
          <a:xfrm>
            <a:off x="729450" y="1318650"/>
            <a:ext cx="7688400" cy="535200"/>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SzPts val="2600"/>
              <a:buNone/>
              <a:defRPr sz="2600"/>
            </a:lvl1pPr>
            <a:lvl2pPr lvl="1" algn="l">
              <a:lnSpc>
                <a:spcPct val="100000"/>
              </a:lnSpc>
              <a:spcBef>
                <a:spcPts val="0"/>
              </a:spcBef>
              <a:spcAft>
                <a:spcPts val="0"/>
              </a:spcAft>
              <a:buSzPts val="2600"/>
              <a:buNone/>
              <a:defRPr sz="2600"/>
            </a:lvl2pPr>
            <a:lvl3pPr lvl="2" algn="l">
              <a:lnSpc>
                <a:spcPct val="100000"/>
              </a:lnSpc>
              <a:spcBef>
                <a:spcPts val="0"/>
              </a:spcBef>
              <a:spcAft>
                <a:spcPts val="0"/>
              </a:spcAft>
              <a:buSzPts val="2600"/>
              <a:buNone/>
              <a:defRPr sz="2600"/>
            </a:lvl3pPr>
            <a:lvl4pPr lvl="3" algn="l">
              <a:lnSpc>
                <a:spcPct val="100000"/>
              </a:lnSpc>
              <a:spcBef>
                <a:spcPts val="0"/>
              </a:spcBef>
              <a:spcAft>
                <a:spcPts val="0"/>
              </a:spcAft>
              <a:buSzPts val="2600"/>
              <a:buNone/>
              <a:defRPr sz="2600"/>
            </a:lvl4pPr>
            <a:lvl5pPr lvl="4" algn="l">
              <a:lnSpc>
                <a:spcPct val="100000"/>
              </a:lnSpc>
              <a:spcBef>
                <a:spcPts val="0"/>
              </a:spcBef>
              <a:spcAft>
                <a:spcPts val="0"/>
              </a:spcAft>
              <a:buSzPts val="2600"/>
              <a:buNone/>
              <a:defRPr sz="2600"/>
            </a:lvl5pPr>
            <a:lvl6pPr lvl="5" algn="l">
              <a:lnSpc>
                <a:spcPct val="100000"/>
              </a:lnSpc>
              <a:spcBef>
                <a:spcPts val="0"/>
              </a:spcBef>
              <a:spcAft>
                <a:spcPts val="0"/>
              </a:spcAft>
              <a:buSzPts val="2600"/>
              <a:buNone/>
              <a:defRPr sz="2600"/>
            </a:lvl6pPr>
            <a:lvl7pPr lvl="6" algn="l">
              <a:lnSpc>
                <a:spcPct val="100000"/>
              </a:lnSpc>
              <a:spcBef>
                <a:spcPts val="0"/>
              </a:spcBef>
              <a:spcAft>
                <a:spcPts val="0"/>
              </a:spcAft>
              <a:buSzPts val="2600"/>
              <a:buNone/>
              <a:defRPr sz="2600"/>
            </a:lvl7pPr>
            <a:lvl8pPr lvl="7" algn="l">
              <a:lnSpc>
                <a:spcPct val="100000"/>
              </a:lnSpc>
              <a:spcBef>
                <a:spcPts val="0"/>
              </a:spcBef>
              <a:spcAft>
                <a:spcPts val="0"/>
              </a:spcAft>
              <a:buSzPts val="2600"/>
              <a:buNone/>
              <a:defRPr sz="2600"/>
            </a:lvl8pPr>
            <a:lvl9pPr lvl="8" algn="l">
              <a:lnSpc>
                <a:spcPct val="100000"/>
              </a:lnSpc>
              <a:spcBef>
                <a:spcPts val="0"/>
              </a:spcBef>
              <a:spcAft>
                <a:spcPts val="0"/>
              </a:spcAft>
              <a:buSzPts val="2600"/>
              <a:buNone/>
              <a:defRPr sz="2600"/>
            </a:lvl9pPr>
          </a:lstStyle>
          <a:p>
            <a:endParaRPr/>
          </a:p>
        </p:txBody>
      </p:sp>
      <p:sp>
        <p:nvSpPr>
          <p:cNvPr id="46" name="Google Shape;46;p37"/>
          <p:cNvSpPr txBox="1">
            <a:spLocks noGrp="1"/>
          </p:cNvSpPr>
          <p:nvPr>
            <p:ph type="sldNum" idx="12"/>
          </p:nvPr>
        </p:nvSpPr>
        <p:spPr>
          <a:xfrm>
            <a:off x="8536302" y="4749851"/>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accent1"/>
                </a:solidFill>
                <a:latin typeface="Lato"/>
                <a:ea typeface="Lato"/>
                <a:cs typeface="Lato"/>
                <a:sym typeface="Lato"/>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accent1"/>
                </a:solidFill>
                <a:latin typeface="Lato"/>
                <a:ea typeface="Lato"/>
                <a:cs typeface="Lato"/>
                <a:sym typeface="Lato"/>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accent1"/>
                </a:solidFill>
                <a:latin typeface="Lato"/>
                <a:ea typeface="Lato"/>
                <a:cs typeface="Lato"/>
                <a:sym typeface="Lato"/>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accent1"/>
                </a:solidFill>
                <a:latin typeface="Lato"/>
                <a:ea typeface="Lato"/>
                <a:cs typeface="Lato"/>
                <a:sym typeface="Lato"/>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accent1"/>
                </a:solidFill>
                <a:latin typeface="Lato"/>
                <a:ea typeface="Lato"/>
                <a:cs typeface="Lato"/>
                <a:sym typeface="Lato"/>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accent1"/>
                </a:solidFill>
                <a:latin typeface="Lato"/>
                <a:ea typeface="Lato"/>
                <a:cs typeface="Lato"/>
                <a:sym typeface="Lato"/>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accent1"/>
                </a:solidFill>
                <a:latin typeface="Lato"/>
                <a:ea typeface="Lato"/>
                <a:cs typeface="Lato"/>
                <a:sym typeface="Lato"/>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accent1"/>
                </a:solidFill>
                <a:latin typeface="Lato"/>
                <a:ea typeface="Lato"/>
                <a:cs typeface="Lato"/>
                <a:sym typeface="Lato"/>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accent1"/>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en"/>
              <a:t>‹#›</a:t>
            </a:fld>
            <a:endParaRPr/>
          </a:p>
        </p:txBody>
      </p:sp>
    </p:spTree>
    <p:extLst>
      <p:ext uri="{BB962C8B-B14F-4D97-AF65-F5344CB8AC3E}">
        <p14:creationId xmlns:p14="http://schemas.microsoft.com/office/powerpoint/2010/main" val="207302895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One column text">
  <p:cSld name="One column text">
    <p:spTree>
      <p:nvGrpSpPr>
        <p:cNvPr id="1" name="Shape 47"/>
        <p:cNvGrpSpPr/>
        <p:nvPr/>
      </p:nvGrpSpPr>
      <p:grpSpPr>
        <a:xfrm>
          <a:off x="0" y="0"/>
          <a:ext cx="0" cy="0"/>
          <a:chOff x="0" y="0"/>
          <a:chExt cx="0" cy="0"/>
        </a:xfrm>
      </p:grpSpPr>
      <p:sp>
        <p:nvSpPr>
          <p:cNvPr id="48" name="Google Shape;48;p38"/>
          <p:cNvSpPr/>
          <p:nvPr/>
        </p:nvSpPr>
        <p:spPr>
          <a:xfrm>
            <a:off x="0" y="0"/>
            <a:ext cx="9144000" cy="4878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nvGrpSpPr>
          <p:cNvPr id="49" name="Google Shape;49;p38"/>
          <p:cNvGrpSpPr/>
          <p:nvPr/>
        </p:nvGrpSpPr>
        <p:grpSpPr>
          <a:xfrm>
            <a:off x="830392" y="1191256"/>
            <a:ext cx="745763" cy="45826"/>
            <a:chOff x="4580561" y="2589004"/>
            <a:chExt cx="1064464" cy="25200"/>
          </a:xfrm>
        </p:grpSpPr>
        <p:sp>
          <p:nvSpPr>
            <p:cNvPr id="50" name="Google Shape;50;p38"/>
            <p:cNvSpPr/>
            <p:nvPr/>
          </p:nvSpPr>
          <p:spPr>
            <a:xfrm rot="-5400000">
              <a:off x="5366325" y="2335504"/>
              <a:ext cx="25200" cy="532200"/>
            </a:xfrm>
            <a:prstGeom prst="rect">
              <a:avLst/>
            </a:pr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1" name="Google Shape;51;p38"/>
            <p:cNvSpPr/>
            <p:nvPr/>
          </p:nvSpPr>
          <p:spPr>
            <a:xfrm rot="-5400000">
              <a:off x="4836311" y="2333254"/>
              <a:ext cx="25200" cy="536700"/>
            </a:xfrm>
            <a:prstGeom prst="rect">
              <a:avLst/>
            </a:prstGeom>
            <a:solidFill>
              <a:schemeClr val="dk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52" name="Google Shape;52;p38"/>
          <p:cNvSpPr txBox="1">
            <a:spLocks noGrp="1"/>
          </p:cNvSpPr>
          <p:nvPr>
            <p:ph type="title"/>
          </p:nvPr>
        </p:nvSpPr>
        <p:spPr>
          <a:xfrm>
            <a:off x="730000" y="1318650"/>
            <a:ext cx="3300900" cy="1381500"/>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SzPts val="2600"/>
              <a:buNone/>
              <a:defRPr sz="2600"/>
            </a:lvl1pPr>
            <a:lvl2pPr lvl="1" algn="l">
              <a:lnSpc>
                <a:spcPct val="100000"/>
              </a:lnSpc>
              <a:spcBef>
                <a:spcPts val="0"/>
              </a:spcBef>
              <a:spcAft>
                <a:spcPts val="0"/>
              </a:spcAft>
              <a:buSzPts val="2600"/>
              <a:buNone/>
              <a:defRPr sz="2600"/>
            </a:lvl2pPr>
            <a:lvl3pPr lvl="2" algn="l">
              <a:lnSpc>
                <a:spcPct val="100000"/>
              </a:lnSpc>
              <a:spcBef>
                <a:spcPts val="0"/>
              </a:spcBef>
              <a:spcAft>
                <a:spcPts val="0"/>
              </a:spcAft>
              <a:buSzPts val="2600"/>
              <a:buNone/>
              <a:defRPr sz="2600"/>
            </a:lvl3pPr>
            <a:lvl4pPr lvl="3" algn="l">
              <a:lnSpc>
                <a:spcPct val="100000"/>
              </a:lnSpc>
              <a:spcBef>
                <a:spcPts val="0"/>
              </a:spcBef>
              <a:spcAft>
                <a:spcPts val="0"/>
              </a:spcAft>
              <a:buSzPts val="2600"/>
              <a:buNone/>
              <a:defRPr sz="2600"/>
            </a:lvl4pPr>
            <a:lvl5pPr lvl="4" algn="l">
              <a:lnSpc>
                <a:spcPct val="100000"/>
              </a:lnSpc>
              <a:spcBef>
                <a:spcPts val="0"/>
              </a:spcBef>
              <a:spcAft>
                <a:spcPts val="0"/>
              </a:spcAft>
              <a:buSzPts val="2600"/>
              <a:buNone/>
              <a:defRPr sz="2600"/>
            </a:lvl5pPr>
            <a:lvl6pPr lvl="5" algn="l">
              <a:lnSpc>
                <a:spcPct val="100000"/>
              </a:lnSpc>
              <a:spcBef>
                <a:spcPts val="0"/>
              </a:spcBef>
              <a:spcAft>
                <a:spcPts val="0"/>
              </a:spcAft>
              <a:buSzPts val="2600"/>
              <a:buNone/>
              <a:defRPr sz="2600"/>
            </a:lvl6pPr>
            <a:lvl7pPr lvl="6" algn="l">
              <a:lnSpc>
                <a:spcPct val="100000"/>
              </a:lnSpc>
              <a:spcBef>
                <a:spcPts val="0"/>
              </a:spcBef>
              <a:spcAft>
                <a:spcPts val="0"/>
              </a:spcAft>
              <a:buSzPts val="2600"/>
              <a:buNone/>
              <a:defRPr sz="2600"/>
            </a:lvl7pPr>
            <a:lvl8pPr lvl="7" algn="l">
              <a:lnSpc>
                <a:spcPct val="100000"/>
              </a:lnSpc>
              <a:spcBef>
                <a:spcPts val="0"/>
              </a:spcBef>
              <a:spcAft>
                <a:spcPts val="0"/>
              </a:spcAft>
              <a:buSzPts val="2600"/>
              <a:buNone/>
              <a:defRPr sz="2600"/>
            </a:lvl8pPr>
            <a:lvl9pPr lvl="8" algn="l">
              <a:lnSpc>
                <a:spcPct val="100000"/>
              </a:lnSpc>
              <a:spcBef>
                <a:spcPts val="0"/>
              </a:spcBef>
              <a:spcAft>
                <a:spcPts val="0"/>
              </a:spcAft>
              <a:buSzPts val="2600"/>
              <a:buNone/>
              <a:defRPr sz="2600"/>
            </a:lvl9pPr>
          </a:lstStyle>
          <a:p>
            <a:endParaRPr/>
          </a:p>
        </p:txBody>
      </p:sp>
      <p:sp>
        <p:nvSpPr>
          <p:cNvPr id="53" name="Google Shape;53;p38"/>
          <p:cNvSpPr txBox="1">
            <a:spLocks noGrp="1"/>
          </p:cNvSpPr>
          <p:nvPr>
            <p:ph type="body" idx="1"/>
          </p:nvPr>
        </p:nvSpPr>
        <p:spPr>
          <a:xfrm>
            <a:off x="721225" y="2781725"/>
            <a:ext cx="3300900" cy="1597500"/>
          </a:xfrm>
          <a:prstGeom prst="rect">
            <a:avLst/>
          </a:prstGeom>
          <a:noFill/>
          <a:ln>
            <a:noFill/>
          </a:ln>
        </p:spPr>
        <p:txBody>
          <a:bodyPr spcFirstLastPara="1" wrap="square" lIns="91425" tIns="91425" rIns="91425" bIns="91425" anchor="t" anchorCtr="0">
            <a:normAutofit/>
          </a:bodyPr>
          <a:lstStyle>
            <a:lvl1pPr marL="457200" lvl="0" indent="-311150" algn="l">
              <a:lnSpc>
                <a:spcPct val="115000"/>
              </a:lnSpc>
              <a:spcBef>
                <a:spcPts val="0"/>
              </a:spcBef>
              <a:spcAft>
                <a:spcPts val="0"/>
              </a:spcAft>
              <a:buSzPts val="1300"/>
              <a:buChar char="●"/>
              <a:defRPr/>
            </a:lvl1pPr>
            <a:lvl2pPr marL="914400" lvl="1" indent="-298450" algn="l">
              <a:lnSpc>
                <a:spcPct val="115000"/>
              </a:lnSpc>
              <a:spcBef>
                <a:spcPts val="0"/>
              </a:spcBef>
              <a:spcAft>
                <a:spcPts val="0"/>
              </a:spcAft>
              <a:buSzPts val="1100"/>
              <a:buChar char="○"/>
              <a:defRPr/>
            </a:lvl2pPr>
            <a:lvl3pPr marL="1371600" lvl="2" indent="-298450" algn="l">
              <a:lnSpc>
                <a:spcPct val="115000"/>
              </a:lnSpc>
              <a:spcBef>
                <a:spcPts val="0"/>
              </a:spcBef>
              <a:spcAft>
                <a:spcPts val="0"/>
              </a:spcAft>
              <a:buSzPts val="1100"/>
              <a:buChar char="■"/>
              <a:defRPr/>
            </a:lvl3pPr>
            <a:lvl4pPr marL="1828800" lvl="3" indent="-298450" algn="l">
              <a:lnSpc>
                <a:spcPct val="115000"/>
              </a:lnSpc>
              <a:spcBef>
                <a:spcPts val="0"/>
              </a:spcBef>
              <a:spcAft>
                <a:spcPts val="0"/>
              </a:spcAft>
              <a:buSzPts val="1100"/>
              <a:buChar char="●"/>
              <a:defRPr/>
            </a:lvl4pPr>
            <a:lvl5pPr marL="2286000" lvl="4" indent="-298450" algn="l">
              <a:lnSpc>
                <a:spcPct val="115000"/>
              </a:lnSpc>
              <a:spcBef>
                <a:spcPts val="0"/>
              </a:spcBef>
              <a:spcAft>
                <a:spcPts val="0"/>
              </a:spcAft>
              <a:buSzPts val="1100"/>
              <a:buChar char="○"/>
              <a:defRPr/>
            </a:lvl5pPr>
            <a:lvl6pPr marL="2743200" lvl="5" indent="-298450" algn="l">
              <a:lnSpc>
                <a:spcPct val="115000"/>
              </a:lnSpc>
              <a:spcBef>
                <a:spcPts val="0"/>
              </a:spcBef>
              <a:spcAft>
                <a:spcPts val="0"/>
              </a:spcAft>
              <a:buSzPts val="1100"/>
              <a:buChar char="■"/>
              <a:defRPr/>
            </a:lvl6pPr>
            <a:lvl7pPr marL="3200400" lvl="6" indent="-298450" algn="l">
              <a:lnSpc>
                <a:spcPct val="115000"/>
              </a:lnSpc>
              <a:spcBef>
                <a:spcPts val="0"/>
              </a:spcBef>
              <a:spcAft>
                <a:spcPts val="0"/>
              </a:spcAft>
              <a:buSzPts val="1100"/>
              <a:buChar char="●"/>
              <a:defRPr/>
            </a:lvl7pPr>
            <a:lvl8pPr marL="3657600" lvl="7" indent="-298450" algn="l">
              <a:lnSpc>
                <a:spcPct val="115000"/>
              </a:lnSpc>
              <a:spcBef>
                <a:spcPts val="0"/>
              </a:spcBef>
              <a:spcAft>
                <a:spcPts val="0"/>
              </a:spcAft>
              <a:buSzPts val="1100"/>
              <a:buChar char="○"/>
              <a:defRPr/>
            </a:lvl8pPr>
            <a:lvl9pPr marL="4114800" lvl="8" indent="-298450" algn="l">
              <a:lnSpc>
                <a:spcPct val="115000"/>
              </a:lnSpc>
              <a:spcBef>
                <a:spcPts val="0"/>
              </a:spcBef>
              <a:spcAft>
                <a:spcPts val="0"/>
              </a:spcAft>
              <a:buSzPts val="1100"/>
              <a:buChar char="■"/>
              <a:defRPr/>
            </a:lvl9pPr>
          </a:lstStyle>
          <a:p>
            <a:endParaRPr/>
          </a:p>
        </p:txBody>
      </p:sp>
      <p:sp>
        <p:nvSpPr>
          <p:cNvPr id="54" name="Google Shape;54;p38"/>
          <p:cNvSpPr txBox="1">
            <a:spLocks noGrp="1"/>
          </p:cNvSpPr>
          <p:nvPr>
            <p:ph type="sldNum" idx="12"/>
          </p:nvPr>
        </p:nvSpPr>
        <p:spPr>
          <a:xfrm>
            <a:off x="8536302" y="4749851"/>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accent1"/>
                </a:solidFill>
                <a:latin typeface="Lato"/>
                <a:ea typeface="Lato"/>
                <a:cs typeface="Lato"/>
                <a:sym typeface="Lato"/>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accent1"/>
                </a:solidFill>
                <a:latin typeface="Lato"/>
                <a:ea typeface="Lato"/>
                <a:cs typeface="Lato"/>
                <a:sym typeface="Lato"/>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accent1"/>
                </a:solidFill>
                <a:latin typeface="Lato"/>
                <a:ea typeface="Lato"/>
                <a:cs typeface="Lato"/>
                <a:sym typeface="Lato"/>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accent1"/>
                </a:solidFill>
                <a:latin typeface="Lato"/>
                <a:ea typeface="Lato"/>
                <a:cs typeface="Lato"/>
                <a:sym typeface="Lato"/>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accent1"/>
                </a:solidFill>
                <a:latin typeface="Lato"/>
                <a:ea typeface="Lato"/>
                <a:cs typeface="Lato"/>
                <a:sym typeface="Lato"/>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accent1"/>
                </a:solidFill>
                <a:latin typeface="Lato"/>
                <a:ea typeface="Lato"/>
                <a:cs typeface="Lato"/>
                <a:sym typeface="Lato"/>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accent1"/>
                </a:solidFill>
                <a:latin typeface="Lato"/>
                <a:ea typeface="Lato"/>
                <a:cs typeface="Lato"/>
                <a:sym typeface="Lato"/>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accent1"/>
                </a:solidFill>
                <a:latin typeface="Lato"/>
                <a:ea typeface="Lato"/>
                <a:cs typeface="Lato"/>
                <a:sym typeface="Lato"/>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accent1"/>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en"/>
              <a:t>‹#›</a:t>
            </a:fld>
            <a:endParaRPr/>
          </a:p>
        </p:txBody>
      </p:sp>
    </p:spTree>
    <p:extLst>
      <p:ext uri="{BB962C8B-B14F-4D97-AF65-F5344CB8AC3E}">
        <p14:creationId xmlns:p14="http://schemas.microsoft.com/office/powerpoint/2010/main" val="240978474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Main point">
  <p:cSld name="Main point">
    <p:bg>
      <p:bgPr>
        <a:solidFill>
          <a:schemeClr val="accent3"/>
        </a:solidFill>
        <a:effectLst/>
      </p:bgPr>
    </p:bg>
    <p:spTree>
      <p:nvGrpSpPr>
        <p:cNvPr id="1" name="Shape 55"/>
        <p:cNvGrpSpPr/>
        <p:nvPr/>
      </p:nvGrpSpPr>
      <p:grpSpPr>
        <a:xfrm>
          <a:off x="0" y="0"/>
          <a:ext cx="0" cy="0"/>
          <a:chOff x="0" y="0"/>
          <a:chExt cx="0" cy="0"/>
        </a:xfrm>
      </p:grpSpPr>
      <p:grpSp>
        <p:nvGrpSpPr>
          <p:cNvPr id="56" name="Google Shape;56;p39"/>
          <p:cNvGrpSpPr/>
          <p:nvPr/>
        </p:nvGrpSpPr>
        <p:grpSpPr>
          <a:xfrm>
            <a:off x="830392" y="4169130"/>
            <a:ext cx="745763" cy="45826"/>
            <a:chOff x="4580561" y="2589004"/>
            <a:chExt cx="1064464" cy="25200"/>
          </a:xfrm>
        </p:grpSpPr>
        <p:sp>
          <p:nvSpPr>
            <p:cNvPr id="57" name="Google Shape;57;p39"/>
            <p:cNvSpPr/>
            <p:nvPr/>
          </p:nvSpPr>
          <p:spPr>
            <a:xfrm rot="-5400000">
              <a:off x="5366325" y="2335504"/>
              <a:ext cx="25200" cy="532200"/>
            </a:xfrm>
            <a:prstGeom prst="rect">
              <a:avLst/>
            </a:prstGeom>
            <a:solidFill>
              <a:schemeClr val="l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8" name="Google Shape;58;p39"/>
            <p:cNvSpPr/>
            <p:nvPr/>
          </p:nvSpPr>
          <p:spPr>
            <a:xfrm rot="-5400000">
              <a:off x="4836311" y="2333254"/>
              <a:ext cx="25200" cy="536700"/>
            </a:xfrm>
            <a:prstGeom prst="rect">
              <a:avLst/>
            </a:prstGeom>
            <a:solidFill>
              <a:schemeClr val="l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59" name="Google Shape;59;p39"/>
          <p:cNvSpPr txBox="1">
            <a:spLocks noGrp="1"/>
          </p:cNvSpPr>
          <p:nvPr>
            <p:ph type="title"/>
          </p:nvPr>
        </p:nvSpPr>
        <p:spPr>
          <a:xfrm>
            <a:off x="729450" y="864300"/>
            <a:ext cx="7021200" cy="2985000"/>
          </a:xfrm>
          <a:prstGeom prst="rect">
            <a:avLst/>
          </a:prstGeom>
          <a:noFill/>
          <a:ln>
            <a:noFill/>
          </a:ln>
        </p:spPr>
        <p:txBody>
          <a:bodyPr spcFirstLastPara="1" wrap="square" lIns="91425" tIns="91425" rIns="91425" bIns="91425" anchor="ctr" anchorCtr="0">
            <a:normAutofit/>
          </a:bodyPr>
          <a:lstStyle>
            <a:lvl1pPr lvl="0" algn="l">
              <a:lnSpc>
                <a:spcPct val="100000"/>
              </a:lnSpc>
              <a:spcBef>
                <a:spcPts val="0"/>
              </a:spcBef>
              <a:spcAft>
                <a:spcPts val="0"/>
              </a:spcAft>
              <a:buClr>
                <a:schemeClr val="lt1"/>
              </a:buClr>
              <a:buSzPts val="3600"/>
              <a:buNone/>
              <a:defRPr sz="3600">
                <a:solidFill>
                  <a:schemeClr val="lt1"/>
                </a:solidFill>
              </a:defRPr>
            </a:lvl1pPr>
            <a:lvl2pPr lvl="1" algn="l">
              <a:lnSpc>
                <a:spcPct val="100000"/>
              </a:lnSpc>
              <a:spcBef>
                <a:spcPts val="0"/>
              </a:spcBef>
              <a:spcAft>
                <a:spcPts val="0"/>
              </a:spcAft>
              <a:buClr>
                <a:schemeClr val="lt1"/>
              </a:buClr>
              <a:buSzPts val="3600"/>
              <a:buNone/>
              <a:defRPr sz="3600">
                <a:solidFill>
                  <a:schemeClr val="lt1"/>
                </a:solidFill>
              </a:defRPr>
            </a:lvl2pPr>
            <a:lvl3pPr lvl="2" algn="l">
              <a:lnSpc>
                <a:spcPct val="100000"/>
              </a:lnSpc>
              <a:spcBef>
                <a:spcPts val="0"/>
              </a:spcBef>
              <a:spcAft>
                <a:spcPts val="0"/>
              </a:spcAft>
              <a:buClr>
                <a:schemeClr val="lt1"/>
              </a:buClr>
              <a:buSzPts val="3600"/>
              <a:buNone/>
              <a:defRPr sz="3600">
                <a:solidFill>
                  <a:schemeClr val="lt1"/>
                </a:solidFill>
              </a:defRPr>
            </a:lvl3pPr>
            <a:lvl4pPr lvl="3" algn="l">
              <a:lnSpc>
                <a:spcPct val="100000"/>
              </a:lnSpc>
              <a:spcBef>
                <a:spcPts val="0"/>
              </a:spcBef>
              <a:spcAft>
                <a:spcPts val="0"/>
              </a:spcAft>
              <a:buClr>
                <a:schemeClr val="lt1"/>
              </a:buClr>
              <a:buSzPts val="3600"/>
              <a:buNone/>
              <a:defRPr sz="3600">
                <a:solidFill>
                  <a:schemeClr val="lt1"/>
                </a:solidFill>
              </a:defRPr>
            </a:lvl4pPr>
            <a:lvl5pPr lvl="4" algn="l">
              <a:lnSpc>
                <a:spcPct val="100000"/>
              </a:lnSpc>
              <a:spcBef>
                <a:spcPts val="0"/>
              </a:spcBef>
              <a:spcAft>
                <a:spcPts val="0"/>
              </a:spcAft>
              <a:buClr>
                <a:schemeClr val="lt1"/>
              </a:buClr>
              <a:buSzPts val="3600"/>
              <a:buNone/>
              <a:defRPr sz="3600">
                <a:solidFill>
                  <a:schemeClr val="lt1"/>
                </a:solidFill>
              </a:defRPr>
            </a:lvl5pPr>
            <a:lvl6pPr lvl="5" algn="l">
              <a:lnSpc>
                <a:spcPct val="100000"/>
              </a:lnSpc>
              <a:spcBef>
                <a:spcPts val="0"/>
              </a:spcBef>
              <a:spcAft>
                <a:spcPts val="0"/>
              </a:spcAft>
              <a:buClr>
                <a:schemeClr val="lt1"/>
              </a:buClr>
              <a:buSzPts val="3600"/>
              <a:buNone/>
              <a:defRPr sz="3600">
                <a:solidFill>
                  <a:schemeClr val="lt1"/>
                </a:solidFill>
              </a:defRPr>
            </a:lvl6pPr>
            <a:lvl7pPr lvl="6" algn="l">
              <a:lnSpc>
                <a:spcPct val="100000"/>
              </a:lnSpc>
              <a:spcBef>
                <a:spcPts val="0"/>
              </a:spcBef>
              <a:spcAft>
                <a:spcPts val="0"/>
              </a:spcAft>
              <a:buClr>
                <a:schemeClr val="lt1"/>
              </a:buClr>
              <a:buSzPts val="3600"/>
              <a:buNone/>
              <a:defRPr sz="3600">
                <a:solidFill>
                  <a:schemeClr val="lt1"/>
                </a:solidFill>
              </a:defRPr>
            </a:lvl7pPr>
            <a:lvl8pPr lvl="7" algn="l">
              <a:lnSpc>
                <a:spcPct val="100000"/>
              </a:lnSpc>
              <a:spcBef>
                <a:spcPts val="0"/>
              </a:spcBef>
              <a:spcAft>
                <a:spcPts val="0"/>
              </a:spcAft>
              <a:buClr>
                <a:schemeClr val="lt1"/>
              </a:buClr>
              <a:buSzPts val="3600"/>
              <a:buNone/>
              <a:defRPr sz="3600">
                <a:solidFill>
                  <a:schemeClr val="lt1"/>
                </a:solidFill>
              </a:defRPr>
            </a:lvl8pPr>
            <a:lvl9pPr lvl="8" algn="l">
              <a:lnSpc>
                <a:spcPct val="100000"/>
              </a:lnSpc>
              <a:spcBef>
                <a:spcPts val="0"/>
              </a:spcBef>
              <a:spcAft>
                <a:spcPts val="0"/>
              </a:spcAft>
              <a:buClr>
                <a:schemeClr val="lt1"/>
              </a:buClr>
              <a:buSzPts val="3600"/>
              <a:buNone/>
              <a:defRPr sz="3600">
                <a:solidFill>
                  <a:schemeClr val="lt1"/>
                </a:solidFill>
              </a:defRPr>
            </a:lvl9pPr>
          </a:lstStyle>
          <a:p>
            <a:endParaRPr/>
          </a:p>
        </p:txBody>
      </p:sp>
      <p:sp>
        <p:nvSpPr>
          <p:cNvPr id="60" name="Google Shape;60;p39"/>
          <p:cNvSpPr txBox="1">
            <a:spLocks noGrp="1"/>
          </p:cNvSpPr>
          <p:nvPr>
            <p:ph type="sldNum" idx="12"/>
          </p:nvPr>
        </p:nvSpPr>
        <p:spPr>
          <a:xfrm>
            <a:off x="8536302" y="4749851"/>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en"/>
              <a:t>‹#›</a:t>
            </a:fld>
            <a:endParaRPr/>
          </a:p>
        </p:txBody>
      </p:sp>
    </p:spTree>
    <p:extLst>
      <p:ext uri="{BB962C8B-B14F-4D97-AF65-F5344CB8AC3E}">
        <p14:creationId xmlns:p14="http://schemas.microsoft.com/office/powerpoint/2010/main" val="202823599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Section title and description">
  <p:cSld name="Section title and description">
    <p:spTree>
      <p:nvGrpSpPr>
        <p:cNvPr id="1" name="Shape 61"/>
        <p:cNvGrpSpPr/>
        <p:nvPr/>
      </p:nvGrpSpPr>
      <p:grpSpPr>
        <a:xfrm>
          <a:off x="0" y="0"/>
          <a:ext cx="0" cy="0"/>
          <a:chOff x="0" y="0"/>
          <a:chExt cx="0" cy="0"/>
        </a:xfrm>
      </p:grpSpPr>
      <p:sp>
        <p:nvSpPr>
          <p:cNvPr id="62" name="Google Shape;62;p40"/>
          <p:cNvSpPr/>
          <p:nvPr/>
        </p:nvSpPr>
        <p:spPr>
          <a:xfrm>
            <a:off x="0" y="0"/>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nvGrpSpPr>
          <p:cNvPr id="63" name="Google Shape;63;p40"/>
          <p:cNvGrpSpPr/>
          <p:nvPr/>
        </p:nvGrpSpPr>
        <p:grpSpPr>
          <a:xfrm>
            <a:off x="830392" y="1191256"/>
            <a:ext cx="745763" cy="45826"/>
            <a:chOff x="4580561" y="2589004"/>
            <a:chExt cx="1064464" cy="25200"/>
          </a:xfrm>
        </p:grpSpPr>
        <p:sp>
          <p:nvSpPr>
            <p:cNvPr id="64" name="Google Shape;64;p40"/>
            <p:cNvSpPr/>
            <p:nvPr/>
          </p:nvSpPr>
          <p:spPr>
            <a:xfrm rot="-5400000">
              <a:off x="5366325" y="2335504"/>
              <a:ext cx="25200" cy="532200"/>
            </a:xfrm>
            <a:prstGeom prst="rect">
              <a:avLst/>
            </a:pr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65" name="Google Shape;65;p40"/>
            <p:cNvSpPr/>
            <p:nvPr/>
          </p:nvSpPr>
          <p:spPr>
            <a:xfrm rot="-5400000">
              <a:off x="4836311" y="2333254"/>
              <a:ext cx="25200" cy="536700"/>
            </a:xfrm>
            <a:prstGeom prst="rect">
              <a:avLst/>
            </a:prstGeom>
            <a:solidFill>
              <a:schemeClr val="dk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66" name="Google Shape;66;p40"/>
          <p:cNvSpPr txBox="1">
            <a:spLocks noGrp="1"/>
          </p:cNvSpPr>
          <p:nvPr>
            <p:ph type="title"/>
          </p:nvPr>
        </p:nvSpPr>
        <p:spPr>
          <a:xfrm>
            <a:off x="730000" y="1318650"/>
            <a:ext cx="3300900" cy="1687200"/>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SzPts val="2600"/>
              <a:buNone/>
              <a:defRPr sz="2600"/>
            </a:lvl1pPr>
            <a:lvl2pPr lvl="1" algn="l">
              <a:lnSpc>
                <a:spcPct val="100000"/>
              </a:lnSpc>
              <a:spcBef>
                <a:spcPts val="0"/>
              </a:spcBef>
              <a:spcAft>
                <a:spcPts val="0"/>
              </a:spcAft>
              <a:buSzPts val="2600"/>
              <a:buNone/>
              <a:defRPr sz="2600"/>
            </a:lvl2pPr>
            <a:lvl3pPr lvl="2" algn="l">
              <a:lnSpc>
                <a:spcPct val="100000"/>
              </a:lnSpc>
              <a:spcBef>
                <a:spcPts val="0"/>
              </a:spcBef>
              <a:spcAft>
                <a:spcPts val="0"/>
              </a:spcAft>
              <a:buSzPts val="2600"/>
              <a:buNone/>
              <a:defRPr sz="2600"/>
            </a:lvl3pPr>
            <a:lvl4pPr lvl="3" algn="l">
              <a:lnSpc>
                <a:spcPct val="100000"/>
              </a:lnSpc>
              <a:spcBef>
                <a:spcPts val="0"/>
              </a:spcBef>
              <a:spcAft>
                <a:spcPts val="0"/>
              </a:spcAft>
              <a:buSzPts val="2600"/>
              <a:buNone/>
              <a:defRPr sz="2600"/>
            </a:lvl4pPr>
            <a:lvl5pPr lvl="4" algn="l">
              <a:lnSpc>
                <a:spcPct val="100000"/>
              </a:lnSpc>
              <a:spcBef>
                <a:spcPts val="0"/>
              </a:spcBef>
              <a:spcAft>
                <a:spcPts val="0"/>
              </a:spcAft>
              <a:buSzPts val="2600"/>
              <a:buNone/>
              <a:defRPr sz="2600"/>
            </a:lvl5pPr>
            <a:lvl6pPr lvl="5" algn="l">
              <a:lnSpc>
                <a:spcPct val="100000"/>
              </a:lnSpc>
              <a:spcBef>
                <a:spcPts val="0"/>
              </a:spcBef>
              <a:spcAft>
                <a:spcPts val="0"/>
              </a:spcAft>
              <a:buSzPts val="2600"/>
              <a:buNone/>
              <a:defRPr sz="2600"/>
            </a:lvl6pPr>
            <a:lvl7pPr lvl="6" algn="l">
              <a:lnSpc>
                <a:spcPct val="100000"/>
              </a:lnSpc>
              <a:spcBef>
                <a:spcPts val="0"/>
              </a:spcBef>
              <a:spcAft>
                <a:spcPts val="0"/>
              </a:spcAft>
              <a:buSzPts val="2600"/>
              <a:buNone/>
              <a:defRPr sz="2600"/>
            </a:lvl7pPr>
            <a:lvl8pPr lvl="7" algn="l">
              <a:lnSpc>
                <a:spcPct val="100000"/>
              </a:lnSpc>
              <a:spcBef>
                <a:spcPts val="0"/>
              </a:spcBef>
              <a:spcAft>
                <a:spcPts val="0"/>
              </a:spcAft>
              <a:buSzPts val="2600"/>
              <a:buNone/>
              <a:defRPr sz="2600"/>
            </a:lvl8pPr>
            <a:lvl9pPr lvl="8" algn="l">
              <a:lnSpc>
                <a:spcPct val="100000"/>
              </a:lnSpc>
              <a:spcBef>
                <a:spcPts val="0"/>
              </a:spcBef>
              <a:spcAft>
                <a:spcPts val="0"/>
              </a:spcAft>
              <a:buSzPts val="2600"/>
              <a:buNone/>
              <a:defRPr sz="2600"/>
            </a:lvl9pPr>
          </a:lstStyle>
          <a:p>
            <a:endParaRPr/>
          </a:p>
        </p:txBody>
      </p:sp>
      <p:sp>
        <p:nvSpPr>
          <p:cNvPr id="67" name="Google Shape;67;p40"/>
          <p:cNvSpPr txBox="1">
            <a:spLocks noGrp="1"/>
          </p:cNvSpPr>
          <p:nvPr>
            <p:ph type="subTitle" idx="1"/>
          </p:nvPr>
        </p:nvSpPr>
        <p:spPr>
          <a:xfrm>
            <a:off x="724950" y="3161525"/>
            <a:ext cx="3300900" cy="759000"/>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SzPts val="1600"/>
              <a:buNone/>
              <a:defRPr sz="1600"/>
            </a:lvl1pPr>
            <a:lvl2pPr lvl="1" algn="l">
              <a:lnSpc>
                <a:spcPct val="100000"/>
              </a:lnSpc>
              <a:spcBef>
                <a:spcPts val="0"/>
              </a:spcBef>
              <a:spcAft>
                <a:spcPts val="0"/>
              </a:spcAft>
              <a:buSzPts val="1600"/>
              <a:buNone/>
              <a:defRPr sz="1600"/>
            </a:lvl2pPr>
            <a:lvl3pPr lvl="2" algn="l">
              <a:lnSpc>
                <a:spcPct val="100000"/>
              </a:lnSpc>
              <a:spcBef>
                <a:spcPts val="0"/>
              </a:spcBef>
              <a:spcAft>
                <a:spcPts val="0"/>
              </a:spcAft>
              <a:buSzPts val="1600"/>
              <a:buNone/>
              <a:defRPr sz="1600"/>
            </a:lvl3pPr>
            <a:lvl4pPr lvl="3" algn="l">
              <a:lnSpc>
                <a:spcPct val="100000"/>
              </a:lnSpc>
              <a:spcBef>
                <a:spcPts val="0"/>
              </a:spcBef>
              <a:spcAft>
                <a:spcPts val="0"/>
              </a:spcAft>
              <a:buSzPts val="1600"/>
              <a:buNone/>
              <a:defRPr sz="1600"/>
            </a:lvl4pPr>
            <a:lvl5pPr lvl="4" algn="l">
              <a:lnSpc>
                <a:spcPct val="100000"/>
              </a:lnSpc>
              <a:spcBef>
                <a:spcPts val="0"/>
              </a:spcBef>
              <a:spcAft>
                <a:spcPts val="0"/>
              </a:spcAft>
              <a:buSzPts val="1600"/>
              <a:buNone/>
              <a:defRPr sz="1600"/>
            </a:lvl5pPr>
            <a:lvl6pPr lvl="5" algn="l">
              <a:lnSpc>
                <a:spcPct val="100000"/>
              </a:lnSpc>
              <a:spcBef>
                <a:spcPts val="0"/>
              </a:spcBef>
              <a:spcAft>
                <a:spcPts val="0"/>
              </a:spcAft>
              <a:buSzPts val="1600"/>
              <a:buNone/>
              <a:defRPr sz="1600"/>
            </a:lvl6pPr>
            <a:lvl7pPr lvl="6" algn="l">
              <a:lnSpc>
                <a:spcPct val="100000"/>
              </a:lnSpc>
              <a:spcBef>
                <a:spcPts val="0"/>
              </a:spcBef>
              <a:spcAft>
                <a:spcPts val="0"/>
              </a:spcAft>
              <a:buSzPts val="1600"/>
              <a:buNone/>
              <a:defRPr sz="1600"/>
            </a:lvl7pPr>
            <a:lvl8pPr lvl="7" algn="l">
              <a:lnSpc>
                <a:spcPct val="100000"/>
              </a:lnSpc>
              <a:spcBef>
                <a:spcPts val="0"/>
              </a:spcBef>
              <a:spcAft>
                <a:spcPts val="0"/>
              </a:spcAft>
              <a:buSzPts val="1600"/>
              <a:buNone/>
              <a:defRPr sz="1600"/>
            </a:lvl8pPr>
            <a:lvl9pPr lvl="8" algn="l">
              <a:lnSpc>
                <a:spcPct val="100000"/>
              </a:lnSpc>
              <a:spcBef>
                <a:spcPts val="0"/>
              </a:spcBef>
              <a:spcAft>
                <a:spcPts val="0"/>
              </a:spcAft>
              <a:buSzPts val="1600"/>
              <a:buNone/>
              <a:defRPr sz="1600"/>
            </a:lvl9pPr>
          </a:lstStyle>
          <a:p>
            <a:endParaRPr/>
          </a:p>
        </p:txBody>
      </p:sp>
      <p:sp>
        <p:nvSpPr>
          <p:cNvPr id="68" name="Google Shape;68;p40"/>
          <p:cNvSpPr txBox="1">
            <a:spLocks noGrp="1"/>
          </p:cNvSpPr>
          <p:nvPr>
            <p:ph type="body" idx="2"/>
          </p:nvPr>
        </p:nvSpPr>
        <p:spPr>
          <a:xfrm>
            <a:off x="5174225" y="1352625"/>
            <a:ext cx="3374400" cy="3025500"/>
          </a:xfrm>
          <a:prstGeom prst="rect">
            <a:avLst/>
          </a:prstGeom>
          <a:noFill/>
          <a:ln>
            <a:noFill/>
          </a:ln>
        </p:spPr>
        <p:txBody>
          <a:bodyPr spcFirstLastPara="1" wrap="square" lIns="91425" tIns="91425" rIns="91425" bIns="91425" anchor="t" anchorCtr="0">
            <a:normAutofit/>
          </a:bodyPr>
          <a:lstStyle>
            <a:lvl1pPr marL="457200" lvl="0" indent="-311150" algn="l">
              <a:lnSpc>
                <a:spcPct val="115000"/>
              </a:lnSpc>
              <a:spcBef>
                <a:spcPts val="0"/>
              </a:spcBef>
              <a:spcAft>
                <a:spcPts val="0"/>
              </a:spcAft>
              <a:buSzPts val="1300"/>
              <a:buChar char="●"/>
              <a:defRPr/>
            </a:lvl1pPr>
            <a:lvl2pPr marL="914400" lvl="1" indent="-298450" algn="l">
              <a:lnSpc>
                <a:spcPct val="115000"/>
              </a:lnSpc>
              <a:spcBef>
                <a:spcPts val="0"/>
              </a:spcBef>
              <a:spcAft>
                <a:spcPts val="0"/>
              </a:spcAft>
              <a:buSzPts val="1100"/>
              <a:buChar char="○"/>
              <a:defRPr/>
            </a:lvl2pPr>
            <a:lvl3pPr marL="1371600" lvl="2" indent="-298450" algn="l">
              <a:lnSpc>
                <a:spcPct val="115000"/>
              </a:lnSpc>
              <a:spcBef>
                <a:spcPts val="0"/>
              </a:spcBef>
              <a:spcAft>
                <a:spcPts val="0"/>
              </a:spcAft>
              <a:buSzPts val="1100"/>
              <a:buChar char="■"/>
              <a:defRPr/>
            </a:lvl3pPr>
            <a:lvl4pPr marL="1828800" lvl="3" indent="-298450" algn="l">
              <a:lnSpc>
                <a:spcPct val="115000"/>
              </a:lnSpc>
              <a:spcBef>
                <a:spcPts val="0"/>
              </a:spcBef>
              <a:spcAft>
                <a:spcPts val="0"/>
              </a:spcAft>
              <a:buSzPts val="1100"/>
              <a:buChar char="●"/>
              <a:defRPr/>
            </a:lvl4pPr>
            <a:lvl5pPr marL="2286000" lvl="4" indent="-298450" algn="l">
              <a:lnSpc>
                <a:spcPct val="115000"/>
              </a:lnSpc>
              <a:spcBef>
                <a:spcPts val="0"/>
              </a:spcBef>
              <a:spcAft>
                <a:spcPts val="0"/>
              </a:spcAft>
              <a:buSzPts val="1100"/>
              <a:buChar char="○"/>
              <a:defRPr/>
            </a:lvl5pPr>
            <a:lvl6pPr marL="2743200" lvl="5" indent="-298450" algn="l">
              <a:lnSpc>
                <a:spcPct val="115000"/>
              </a:lnSpc>
              <a:spcBef>
                <a:spcPts val="0"/>
              </a:spcBef>
              <a:spcAft>
                <a:spcPts val="0"/>
              </a:spcAft>
              <a:buSzPts val="1100"/>
              <a:buChar char="■"/>
              <a:defRPr/>
            </a:lvl6pPr>
            <a:lvl7pPr marL="3200400" lvl="6" indent="-298450" algn="l">
              <a:lnSpc>
                <a:spcPct val="115000"/>
              </a:lnSpc>
              <a:spcBef>
                <a:spcPts val="0"/>
              </a:spcBef>
              <a:spcAft>
                <a:spcPts val="0"/>
              </a:spcAft>
              <a:buSzPts val="1100"/>
              <a:buChar char="●"/>
              <a:defRPr/>
            </a:lvl7pPr>
            <a:lvl8pPr marL="3657600" lvl="7" indent="-298450" algn="l">
              <a:lnSpc>
                <a:spcPct val="115000"/>
              </a:lnSpc>
              <a:spcBef>
                <a:spcPts val="0"/>
              </a:spcBef>
              <a:spcAft>
                <a:spcPts val="0"/>
              </a:spcAft>
              <a:buSzPts val="1100"/>
              <a:buChar char="○"/>
              <a:defRPr/>
            </a:lvl8pPr>
            <a:lvl9pPr marL="4114800" lvl="8" indent="-298450" algn="l">
              <a:lnSpc>
                <a:spcPct val="115000"/>
              </a:lnSpc>
              <a:spcBef>
                <a:spcPts val="0"/>
              </a:spcBef>
              <a:spcAft>
                <a:spcPts val="0"/>
              </a:spcAft>
              <a:buSzPts val="1100"/>
              <a:buChar char="■"/>
              <a:defRPr/>
            </a:lvl9pPr>
          </a:lstStyle>
          <a:p>
            <a:endParaRPr/>
          </a:p>
        </p:txBody>
      </p:sp>
      <p:sp>
        <p:nvSpPr>
          <p:cNvPr id="69" name="Google Shape;69;p40"/>
          <p:cNvSpPr txBox="1">
            <a:spLocks noGrp="1"/>
          </p:cNvSpPr>
          <p:nvPr>
            <p:ph type="sldNum" idx="12"/>
          </p:nvPr>
        </p:nvSpPr>
        <p:spPr>
          <a:xfrm>
            <a:off x="8536302" y="4749851"/>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accent1"/>
                </a:solidFill>
                <a:latin typeface="Lato"/>
                <a:ea typeface="Lato"/>
                <a:cs typeface="Lato"/>
                <a:sym typeface="Lato"/>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accent1"/>
                </a:solidFill>
                <a:latin typeface="Lato"/>
                <a:ea typeface="Lato"/>
                <a:cs typeface="Lato"/>
                <a:sym typeface="Lato"/>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accent1"/>
                </a:solidFill>
                <a:latin typeface="Lato"/>
                <a:ea typeface="Lato"/>
                <a:cs typeface="Lato"/>
                <a:sym typeface="Lato"/>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accent1"/>
                </a:solidFill>
                <a:latin typeface="Lato"/>
                <a:ea typeface="Lato"/>
                <a:cs typeface="Lato"/>
                <a:sym typeface="Lato"/>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accent1"/>
                </a:solidFill>
                <a:latin typeface="Lato"/>
                <a:ea typeface="Lato"/>
                <a:cs typeface="Lato"/>
                <a:sym typeface="Lato"/>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accent1"/>
                </a:solidFill>
                <a:latin typeface="Lato"/>
                <a:ea typeface="Lato"/>
                <a:cs typeface="Lato"/>
                <a:sym typeface="Lato"/>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accent1"/>
                </a:solidFill>
                <a:latin typeface="Lato"/>
                <a:ea typeface="Lato"/>
                <a:cs typeface="Lato"/>
                <a:sym typeface="Lato"/>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accent1"/>
                </a:solidFill>
                <a:latin typeface="Lato"/>
                <a:ea typeface="Lato"/>
                <a:cs typeface="Lato"/>
                <a:sym typeface="Lato"/>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accent1"/>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en"/>
              <a:t>‹#›</a:t>
            </a:fld>
            <a:endParaRPr/>
          </a:p>
        </p:txBody>
      </p:sp>
    </p:spTree>
    <p:extLst>
      <p:ext uri="{BB962C8B-B14F-4D97-AF65-F5344CB8AC3E}">
        <p14:creationId xmlns:p14="http://schemas.microsoft.com/office/powerpoint/2010/main" val="3203123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chemeClr val="dk1"/>
        </a:solidFill>
        <a:effectLst/>
      </p:bgPr>
    </p:bg>
    <p:spTree>
      <p:nvGrpSpPr>
        <p:cNvPr id="1" name="Shape 17"/>
        <p:cNvGrpSpPr/>
        <p:nvPr/>
      </p:nvGrpSpPr>
      <p:grpSpPr>
        <a:xfrm>
          <a:off x="0" y="0"/>
          <a:ext cx="0" cy="0"/>
          <a:chOff x="0" y="0"/>
          <a:chExt cx="0" cy="0"/>
        </a:xfrm>
      </p:grpSpPr>
      <p:grpSp>
        <p:nvGrpSpPr>
          <p:cNvPr id="18" name="Google Shape;18;p3"/>
          <p:cNvGrpSpPr/>
          <p:nvPr/>
        </p:nvGrpSpPr>
        <p:grpSpPr>
          <a:xfrm>
            <a:off x="830392" y="1191256"/>
            <a:ext cx="745763" cy="45826"/>
            <a:chOff x="4580561" y="2589004"/>
            <a:chExt cx="1064464" cy="25200"/>
          </a:xfrm>
        </p:grpSpPr>
        <p:sp>
          <p:nvSpPr>
            <p:cNvPr id="19" name="Google Shape;19;p3"/>
            <p:cNvSpPr/>
            <p:nvPr/>
          </p:nvSpPr>
          <p:spPr>
            <a:xfrm rot="-5400000">
              <a:off x="5366325" y="2335504"/>
              <a:ext cx="25200" cy="5322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3"/>
            <p:cNvSpPr/>
            <p:nvPr/>
          </p:nvSpPr>
          <p:spPr>
            <a:xfrm rot="-5400000">
              <a:off x="4836311" y="2333254"/>
              <a:ext cx="25200" cy="5367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1" name="Google Shape;21;p3"/>
          <p:cNvSpPr txBox="1">
            <a:spLocks noGrp="1"/>
          </p:cNvSpPr>
          <p:nvPr>
            <p:ph type="title"/>
          </p:nvPr>
        </p:nvSpPr>
        <p:spPr>
          <a:xfrm>
            <a:off x="729450" y="1322450"/>
            <a:ext cx="7688400" cy="1518600"/>
          </a:xfrm>
          <a:prstGeom prst="rect">
            <a:avLst/>
          </a:prstGeom>
        </p:spPr>
        <p:txBody>
          <a:bodyPr spcFirstLastPara="1" wrap="square" lIns="91425" tIns="91425" rIns="91425" bIns="91425" anchor="t" anchorCtr="0">
            <a:normAutofit/>
          </a:bodyPr>
          <a:lstStyle>
            <a:lvl1pPr lvl="0">
              <a:spcBef>
                <a:spcPts val="0"/>
              </a:spcBef>
              <a:spcAft>
                <a:spcPts val="0"/>
              </a:spcAft>
              <a:buClr>
                <a:schemeClr val="lt1"/>
              </a:buClr>
              <a:buSzPts val="3600"/>
              <a:buNone/>
              <a:defRPr sz="3600">
                <a:solidFill>
                  <a:schemeClr val="lt1"/>
                </a:solidFill>
              </a:defRPr>
            </a:lvl1pPr>
            <a:lvl2pPr lvl="1">
              <a:spcBef>
                <a:spcPts val="0"/>
              </a:spcBef>
              <a:spcAft>
                <a:spcPts val="0"/>
              </a:spcAft>
              <a:buClr>
                <a:schemeClr val="lt1"/>
              </a:buClr>
              <a:buSzPts val="3600"/>
              <a:buNone/>
              <a:defRPr sz="3600">
                <a:solidFill>
                  <a:schemeClr val="lt1"/>
                </a:solidFill>
              </a:defRPr>
            </a:lvl2pPr>
            <a:lvl3pPr lvl="2">
              <a:spcBef>
                <a:spcPts val="0"/>
              </a:spcBef>
              <a:spcAft>
                <a:spcPts val="0"/>
              </a:spcAft>
              <a:buClr>
                <a:schemeClr val="lt1"/>
              </a:buClr>
              <a:buSzPts val="3600"/>
              <a:buNone/>
              <a:defRPr sz="3600">
                <a:solidFill>
                  <a:schemeClr val="lt1"/>
                </a:solidFill>
              </a:defRPr>
            </a:lvl3pPr>
            <a:lvl4pPr lvl="3">
              <a:spcBef>
                <a:spcPts val="0"/>
              </a:spcBef>
              <a:spcAft>
                <a:spcPts val="0"/>
              </a:spcAft>
              <a:buClr>
                <a:schemeClr val="lt1"/>
              </a:buClr>
              <a:buSzPts val="3600"/>
              <a:buNone/>
              <a:defRPr sz="3600">
                <a:solidFill>
                  <a:schemeClr val="lt1"/>
                </a:solidFill>
              </a:defRPr>
            </a:lvl4pPr>
            <a:lvl5pPr lvl="4">
              <a:spcBef>
                <a:spcPts val="0"/>
              </a:spcBef>
              <a:spcAft>
                <a:spcPts val="0"/>
              </a:spcAft>
              <a:buClr>
                <a:schemeClr val="lt1"/>
              </a:buClr>
              <a:buSzPts val="3600"/>
              <a:buNone/>
              <a:defRPr sz="3600">
                <a:solidFill>
                  <a:schemeClr val="lt1"/>
                </a:solidFill>
              </a:defRPr>
            </a:lvl5pPr>
            <a:lvl6pPr lvl="5">
              <a:spcBef>
                <a:spcPts val="0"/>
              </a:spcBef>
              <a:spcAft>
                <a:spcPts val="0"/>
              </a:spcAft>
              <a:buClr>
                <a:schemeClr val="lt1"/>
              </a:buClr>
              <a:buSzPts val="3600"/>
              <a:buNone/>
              <a:defRPr sz="3600">
                <a:solidFill>
                  <a:schemeClr val="lt1"/>
                </a:solidFill>
              </a:defRPr>
            </a:lvl6pPr>
            <a:lvl7pPr lvl="6">
              <a:spcBef>
                <a:spcPts val="0"/>
              </a:spcBef>
              <a:spcAft>
                <a:spcPts val="0"/>
              </a:spcAft>
              <a:buClr>
                <a:schemeClr val="lt1"/>
              </a:buClr>
              <a:buSzPts val="3600"/>
              <a:buNone/>
              <a:defRPr sz="3600">
                <a:solidFill>
                  <a:schemeClr val="lt1"/>
                </a:solidFill>
              </a:defRPr>
            </a:lvl7pPr>
            <a:lvl8pPr lvl="7">
              <a:spcBef>
                <a:spcPts val="0"/>
              </a:spcBef>
              <a:spcAft>
                <a:spcPts val="0"/>
              </a:spcAft>
              <a:buClr>
                <a:schemeClr val="lt1"/>
              </a:buClr>
              <a:buSzPts val="3600"/>
              <a:buNone/>
              <a:defRPr sz="3600">
                <a:solidFill>
                  <a:schemeClr val="lt1"/>
                </a:solidFill>
              </a:defRPr>
            </a:lvl8pPr>
            <a:lvl9pPr lvl="8">
              <a:spcBef>
                <a:spcPts val="0"/>
              </a:spcBef>
              <a:spcAft>
                <a:spcPts val="0"/>
              </a:spcAft>
              <a:buClr>
                <a:schemeClr val="lt1"/>
              </a:buClr>
              <a:buSzPts val="3600"/>
              <a:buNone/>
              <a:defRPr sz="3600">
                <a:solidFill>
                  <a:schemeClr val="lt1"/>
                </a:solidFill>
              </a:defRPr>
            </a:lvl9pPr>
          </a:lstStyle>
          <a:p>
            <a:endParaRPr/>
          </a:p>
        </p:txBody>
      </p:sp>
      <p:sp>
        <p:nvSpPr>
          <p:cNvPr id="22" name="Google Shape;22;p3"/>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Caption">
  <p:cSld name="Caption">
    <p:spTree>
      <p:nvGrpSpPr>
        <p:cNvPr id="1" name="Shape 70"/>
        <p:cNvGrpSpPr/>
        <p:nvPr/>
      </p:nvGrpSpPr>
      <p:grpSpPr>
        <a:xfrm>
          <a:off x="0" y="0"/>
          <a:ext cx="0" cy="0"/>
          <a:chOff x="0" y="0"/>
          <a:chExt cx="0" cy="0"/>
        </a:xfrm>
      </p:grpSpPr>
      <p:sp>
        <p:nvSpPr>
          <p:cNvPr id="71" name="Google Shape;71;p41"/>
          <p:cNvSpPr txBox="1">
            <a:spLocks noGrp="1"/>
          </p:cNvSpPr>
          <p:nvPr>
            <p:ph type="body" idx="1"/>
          </p:nvPr>
        </p:nvSpPr>
        <p:spPr>
          <a:xfrm>
            <a:off x="724950" y="4372551"/>
            <a:ext cx="7697400" cy="460500"/>
          </a:xfrm>
          <a:prstGeom prst="rect">
            <a:avLst/>
          </a:prstGeom>
          <a:noFill/>
          <a:ln>
            <a:noFill/>
          </a:ln>
        </p:spPr>
        <p:txBody>
          <a:bodyPr spcFirstLastPara="1" wrap="square" lIns="91425" tIns="91425" rIns="91425" bIns="91425" anchor="ctr" anchorCtr="0">
            <a:normAutofit/>
          </a:bodyPr>
          <a:lstStyle>
            <a:lvl1pPr marL="457200" lvl="0" indent="-228600" algn="l">
              <a:lnSpc>
                <a:spcPct val="100000"/>
              </a:lnSpc>
              <a:spcBef>
                <a:spcPts val="0"/>
              </a:spcBef>
              <a:spcAft>
                <a:spcPts val="0"/>
              </a:spcAft>
              <a:buSzPts val="1300"/>
              <a:buNone/>
              <a:defRPr/>
            </a:lvl1pPr>
          </a:lstStyle>
          <a:p>
            <a:endParaRPr/>
          </a:p>
        </p:txBody>
      </p:sp>
      <p:sp>
        <p:nvSpPr>
          <p:cNvPr id="72" name="Google Shape;72;p41"/>
          <p:cNvSpPr txBox="1">
            <a:spLocks noGrp="1"/>
          </p:cNvSpPr>
          <p:nvPr>
            <p:ph type="sldNum" idx="12"/>
          </p:nvPr>
        </p:nvSpPr>
        <p:spPr>
          <a:xfrm>
            <a:off x="8536302" y="4749851"/>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accent1"/>
                </a:solidFill>
                <a:latin typeface="Lato"/>
                <a:ea typeface="Lato"/>
                <a:cs typeface="Lato"/>
                <a:sym typeface="Lato"/>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accent1"/>
                </a:solidFill>
                <a:latin typeface="Lato"/>
                <a:ea typeface="Lato"/>
                <a:cs typeface="Lato"/>
                <a:sym typeface="Lato"/>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accent1"/>
                </a:solidFill>
                <a:latin typeface="Lato"/>
                <a:ea typeface="Lato"/>
                <a:cs typeface="Lato"/>
                <a:sym typeface="Lato"/>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accent1"/>
                </a:solidFill>
                <a:latin typeface="Lato"/>
                <a:ea typeface="Lato"/>
                <a:cs typeface="Lato"/>
                <a:sym typeface="Lato"/>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accent1"/>
                </a:solidFill>
                <a:latin typeface="Lato"/>
                <a:ea typeface="Lato"/>
                <a:cs typeface="Lato"/>
                <a:sym typeface="Lato"/>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accent1"/>
                </a:solidFill>
                <a:latin typeface="Lato"/>
                <a:ea typeface="Lato"/>
                <a:cs typeface="Lato"/>
                <a:sym typeface="Lato"/>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accent1"/>
                </a:solidFill>
                <a:latin typeface="Lato"/>
                <a:ea typeface="Lato"/>
                <a:cs typeface="Lato"/>
                <a:sym typeface="Lato"/>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accent1"/>
                </a:solidFill>
                <a:latin typeface="Lato"/>
                <a:ea typeface="Lato"/>
                <a:cs typeface="Lato"/>
                <a:sym typeface="Lato"/>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accent1"/>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en"/>
              <a:t>‹#›</a:t>
            </a:fld>
            <a:endParaRPr/>
          </a:p>
        </p:txBody>
      </p:sp>
    </p:spTree>
    <p:extLst>
      <p:ext uri="{BB962C8B-B14F-4D97-AF65-F5344CB8AC3E}">
        <p14:creationId xmlns:p14="http://schemas.microsoft.com/office/powerpoint/2010/main" val="306890295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Big number">
  <p:cSld name="Big number">
    <p:bg>
      <p:bgPr>
        <a:solidFill>
          <a:schemeClr val="dk1"/>
        </a:solidFill>
        <a:effectLst/>
      </p:bgPr>
    </p:bg>
    <p:spTree>
      <p:nvGrpSpPr>
        <p:cNvPr id="1" name="Shape 73"/>
        <p:cNvGrpSpPr/>
        <p:nvPr/>
      </p:nvGrpSpPr>
      <p:grpSpPr>
        <a:xfrm>
          <a:off x="0" y="0"/>
          <a:ext cx="0" cy="0"/>
          <a:chOff x="0" y="0"/>
          <a:chExt cx="0" cy="0"/>
        </a:xfrm>
      </p:grpSpPr>
      <p:grpSp>
        <p:nvGrpSpPr>
          <p:cNvPr id="74" name="Google Shape;74;p42"/>
          <p:cNvGrpSpPr/>
          <p:nvPr/>
        </p:nvGrpSpPr>
        <p:grpSpPr>
          <a:xfrm>
            <a:off x="830392" y="4169130"/>
            <a:ext cx="745763" cy="45826"/>
            <a:chOff x="4580561" y="2589004"/>
            <a:chExt cx="1064464" cy="25200"/>
          </a:xfrm>
        </p:grpSpPr>
        <p:sp>
          <p:nvSpPr>
            <p:cNvPr id="75" name="Google Shape;75;p42"/>
            <p:cNvSpPr/>
            <p:nvPr/>
          </p:nvSpPr>
          <p:spPr>
            <a:xfrm rot="-5400000">
              <a:off x="5366325" y="2335504"/>
              <a:ext cx="25200" cy="532200"/>
            </a:xfrm>
            <a:prstGeom prst="rect">
              <a:avLst/>
            </a:prstGeom>
            <a:solidFill>
              <a:schemeClr val="l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76" name="Google Shape;76;p42"/>
            <p:cNvSpPr/>
            <p:nvPr/>
          </p:nvSpPr>
          <p:spPr>
            <a:xfrm rot="-5400000">
              <a:off x="4836311" y="2333254"/>
              <a:ext cx="25200" cy="536700"/>
            </a:xfrm>
            <a:prstGeom prst="rect">
              <a:avLst/>
            </a:prstGeom>
            <a:solidFill>
              <a:schemeClr val="l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77" name="Google Shape;77;p42"/>
          <p:cNvSpPr txBox="1">
            <a:spLocks noGrp="1"/>
          </p:cNvSpPr>
          <p:nvPr>
            <p:ph type="title" hasCustomPrompt="1"/>
          </p:nvPr>
        </p:nvSpPr>
        <p:spPr>
          <a:xfrm>
            <a:off x="729450" y="733950"/>
            <a:ext cx="7688400" cy="1244700"/>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Clr>
                <a:schemeClr val="lt1"/>
              </a:buClr>
              <a:buSzPts val="8000"/>
              <a:buNone/>
              <a:defRPr sz="8000">
                <a:solidFill>
                  <a:schemeClr val="lt1"/>
                </a:solidFill>
              </a:defRPr>
            </a:lvl1pPr>
            <a:lvl2pPr lvl="1" algn="l">
              <a:lnSpc>
                <a:spcPct val="100000"/>
              </a:lnSpc>
              <a:spcBef>
                <a:spcPts val="0"/>
              </a:spcBef>
              <a:spcAft>
                <a:spcPts val="0"/>
              </a:spcAft>
              <a:buClr>
                <a:schemeClr val="lt1"/>
              </a:buClr>
              <a:buSzPts val="8000"/>
              <a:buNone/>
              <a:defRPr sz="8000">
                <a:solidFill>
                  <a:schemeClr val="lt1"/>
                </a:solidFill>
              </a:defRPr>
            </a:lvl2pPr>
            <a:lvl3pPr lvl="2" algn="l">
              <a:lnSpc>
                <a:spcPct val="100000"/>
              </a:lnSpc>
              <a:spcBef>
                <a:spcPts val="0"/>
              </a:spcBef>
              <a:spcAft>
                <a:spcPts val="0"/>
              </a:spcAft>
              <a:buClr>
                <a:schemeClr val="lt1"/>
              </a:buClr>
              <a:buSzPts val="8000"/>
              <a:buNone/>
              <a:defRPr sz="8000">
                <a:solidFill>
                  <a:schemeClr val="lt1"/>
                </a:solidFill>
              </a:defRPr>
            </a:lvl3pPr>
            <a:lvl4pPr lvl="3" algn="l">
              <a:lnSpc>
                <a:spcPct val="100000"/>
              </a:lnSpc>
              <a:spcBef>
                <a:spcPts val="0"/>
              </a:spcBef>
              <a:spcAft>
                <a:spcPts val="0"/>
              </a:spcAft>
              <a:buClr>
                <a:schemeClr val="lt1"/>
              </a:buClr>
              <a:buSzPts val="8000"/>
              <a:buNone/>
              <a:defRPr sz="8000">
                <a:solidFill>
                  <a:schemeClr val="lt1"/>
                </a:solidFill>
              </a:defRPr>
            </a:lvl4pPr>
            <a:lvl5pPr lvl="4" algn="l">
              <a:lnSpc>
                <a:spcPct val="100000"/>
              </a:lnSpc>
              <a:spcBef>
                <a:spcPts val="0"/>
              </a:spcBef>
              <a:spcAft>
                <a:spcPts val="0"/>
              </a:spcAft>
              <a:buClr>
                <a:schemeClr val="lt1"/>
              </a:buClr>
              <a:buSzPts val="8000"/>
              <a:buNone/>
              <a:defRPr sz="8000">
                <a:solidFill>
                  <a:schemeClr val="lt1"/>
                </a:solidFill>
              </a:defRPr>
            </a:lvl5pPr>
            <a:lvl6pPr lvl="5" algn="l">
              <a:lnSpc>
                <a:spcPct val="100000"/>
              </a:lnSpc>
              <a:spcBef>
                <a:spcPts val="0"/>
              </a:spcBef>
              <a:spcAft>
                <a:spcPts val="0"/>
              </a:spcAft>
              <a:buClr>
                <a:schemeClr val="lt1"/>
              </a:buClr>
              <a:buSzPts val="8000"/>
              <a:buNone/>
              <a:defRPr sz="8000">
                <a:solidFill>
                  <a:schemeClr val="lt1"/>
                </a:solidFill>
              </a:defRPr>
            </a:lvl6pPr>
            <a:lvl7pPr lvl="6" algn="l">
              <a:lnSpc>
                <a:spcPct val="100000"/>
              </a:lnSpc>
              <a:spcBef>
                <a:spcPts val="0"/>
              </a:spcBef>
              <a:spcAft>
                <a:spcPts val="0"/>
              </a:spcAft>
              <a:buClr>
                <a:schemeClr val="lt1"/>
              </a:buClr>
              <a:buSzPts val="8000"/>
              <a:buNone/>
              <a:defRPr sz="8000">
                <a:solidFill>
                  <a:schemeClr val="lt1"/>
                </a:solidFill>
              </a:defRPr>
            </a:lvl7pPr>
            <a:lvl8pPr lvl="7" algn="l">
              <a:lnSpc>
                <a:spcPct val="100000"/>
              </a:lnSpc>
              <a:spcBef>
                <a:spcPts val="0"/>
              </a:spcBef>
              <a:spcAft>
                <a:spcPts val="0"/>
              </a:spcAft>
              <a:buClr>
                <a:schemeClr val="lt1"/>
              </a:buClr>
              <a:buSzPts val="8000"/>
              <a:buNone/>
              <a:defRPr sz="8000">
                <a:solidFill>
                  <a:schemeClr val="lt1"/>
                </a:solidFill>
              </a:defRPr>
            </a:lvl8pPr>
            <a:lvl9pPr lvl="8" algn="l">
              <a:lnSpc>
                <a:spcPct val="100000"/>
              </a:lnSpc>
              <a:spcBef>
                <a:spcPts val="0"/>
              </a:spcBef>
              <a:spcAft>
                <a:spcPts val="0"/>
              </a:spcAft>
              <a:buClr>
                <a:schemeClr val="lt1"/>
              </a:buClr>
              <a:buSzPts val="8000"/>
              <a:buNone/>
              <a:defRPr sz="8000">
                <a:solidFill>
                  <a:schemeClr val="lt1"/>
                </a:solidFill>
              </a:defRPr>
            </a:lvl9pPr>
          </a:lstStyle>
          <a:p>
            <a:r>
              <a:t>xx%</a:t>
            </a:r>
          </a:p>
        </p:txBody>
      </p:sp>
      <p:sp>
        <p:nvSpPr>
          <p:cNvPr id="78" name="Google Shape;78;p42"/>
          <p:cNvSpPr txBox="1">
            <a:spLocks noGrp="1"/>
          </p:cNvSpPr>
          <p:nvPr>
            <p:ph type="body" idx="1"/>
          </p:nvPr>
        </p:nvSpPr>
        <p:spPr>
          <a:xfrm>
            <a:off x="729450" y="2272888"/>
            <a:ext cx="7688400" cy="1580400"/>
          </a:xfrm>
          <a:prstGeom prst="rect">
            <a:avLst/>
          </a:prstGeom>
          <a:noFill/>
          <a:ln>
            <a:noFill/>
          </a:ln>
        </p:spPr>
        <p:txBody>
          <a:bodyPr spcFirstLastPara="1" wrap="square" lIns="91425" tIns="91425" rIns="91425" bIns="91425" anchor="t" anchorCtr="0">
            <a:normAutofit/>
          </a:bodyPr>
          <a:lstStyle>
            <a:lvl1pPr marL="457200" lvl="0" indent="-311150" algn="l">
              <a:lnSpc>
                <a:spcPct val="115000"/>
              </a:lnSpc>
              <a:spcBef>
                <a:spcPts val="0"/>
              </a:spcBef>
              <a:spcAft>
                <a:spcPts val="0"/>
              </a:spcAft>
              <a:buClr>
                <a:schemeClr val="lt1"/>
              </a:buClr>
              <a:buSzPts val="1300"/>
              <a:buChar char="●"/>
              <a:defRPr>
                <a:solidFill>
                  <a:schemeClr val="lt1"/>
                </a:solidFill>
              </a:defRPr>
            </a:lvl1pPr>
            <a:lvl2pPr marL="914400" lvl="1" indent="-298450" algn="l">
              <a:lnSpc>
                <a:spcPct val="115000"/>
              </a:lnSpc>
              <a:spcBef>
                <a:spcPts val="0"/>
              </a:spcBef>
              <a:spcAft>
                <a:spcPts val="0"/>
              </a:spcAft>
              <a:buClr>
                <a:schemeClr val="lt1"/>
              </a:buClr>
              <a:buSzPts val="1100"/>
              <a:buChar char="○"/>
              <a:defRPr>
                <a:solidFill>
                  <a:schemeClr val="lt1"/>
                </a:solidFill>
              </a:defRPr>
            </a:lvl2pPr>
            <a:lvl3pPr marL="1371600" lvl="2" indent="-298450" algn="l">
              <a:lnSpc>
                <a:spcPct val="115000"/>
              </a:lnSpc>
              <a:spcBef>
                <a:spcPts val="0"/>
              </a:spcBef>
              <a:spcAft>
                <a:spcPts val="0"/>
              </a:spcAft>
              <a:buClr>
                <a:schemeClr val="lt1"/>
              </a:buClr>
              <a:buSzPts val="1100"/>
              <a:buChar char="■"/>
              <a:defRPr>
                <a:solidFill>
                  <a:schemeClr val="lt1"/>
                </a:solidFill>
              </a:defRPr>
            </a:lvl3pPr>
            <a:lvl4pPr marL="1828800" lvl="3" indent="-298450" algn="l">
              <a:lnSpc>
                <a:spcPct val="115000"/>
              </a:lnSpc>
              <a:spcBef>
                <a:spcPts val="0"/>
              </a:spcBef>
              <a:spcAft>
                <a:spcPts val="0"/>
              </a:spcAft>
              <a:buClr>
                <a:schemeClr val="lt1"/>
              </a:buClr>
              <a:buSzPts val="1100"/>
              <a:buChar char="●"/>
              <a:defRPr>
                <a:solidFill>
                  <a:schemeClr val="lt1"/>
                </a:solidFill>
              </a:defRPr>
            </a:lvl4pPr>
            <a:lvl5pPr marL="2286000" lvl="4" indent="-298450" algn="l">
              <a:lnSpc>
                <a:spcPct val="115000"/>
              </a:lnSpc>
              <a:spcBef>
                <a:spcPts val="0"/>
              </a:spcBef>
              <a:spcAft>
                <a:spcPts val="0"/>
              </a:spcAft>
              <a:buClr>
                <a:schemeClr val="lt1"/>
              </a:buClr>
              <a:buSzPts val="1100"/>
              <a:buChar char="○"/>
              <a:defRPr>
                <a:solidFill>
                  <a:schemeClr val="lt1"/>
                </a:solidFill>
              </a:defRPr>
            </a:lvl5pPr>
            <a:lvl6pPr marL="2743200" lvl="5" indent="-298450" algn="l">
              <a:lnSpc>
                <a:spcPct val="115000"/>
              </a:lnSpc>
              <a:spcBef>
                <a:spcPts val="0"/>
              </a:spcBef>
              <a:spcAft>
                <a:spcPts val="0"/>
              </a:spcAft>
              <a:buClr>
                <a:schemeClr val="lt1"/>
              </a:buClr>
              <a:buSzPts val="1100"/>
              <a:buChar char="■"/>
              <a:defRPr>
                <a:solidFill>
                  <a:schemeClr val="lt1"/>
                </a:solidFill>
              </a:defRPr>
            </a:lvl6pPr>
            <a:lvl7pPr marL="3200400" lvl="6" indent="-298450" algn="l">
              <a:lnSpc>
                <a:spcPct val="115000"/>
              </a:lnSpc>
              <a:spcBef>
                <a:spcPts val="0"/>
              </a:spcBef>
              <a:spcAft>
                <a:spcPts val="0"/>
              </a:spcAft>
              <a:buClr>
                <a:schemeClr val="lt1"/>
              </a:buClr>
              <a:buSzPts val="1100"/>
              <a:buChar char="●"/>
              <a:defRPr>
                <a:solidFill>
                  <a:schemeClr val="lt1"/>
                </a:solidFill>
              </a:defRPr>
            </a:lvl7pPr>
            <a:lvl8pPr marL="3657600" lvl="7" indent="-298450" algn="l">
              <a:lnSpc>
                <a:spcPct val="115000"/>
              </a:lnSpc>
              <a:spcBef>
                <a:spcPts val="0"/>
              </a:spcBef>
              <a:spcAft>
                <a:spcPts val="0"/>
              </a:spcAft>
              <a:buClr>
                <a:schemeClr val="lt1"/>
              </a:buClr>
              <a:buSzPts val="1100"/>
              <a:buChar char="○"/>
              <a:defRPr>
                <a:solidFill>
                  <a:schemeClr val="lt1"/>
                </a:solidFill>
              </a:defRPr>
            </a:lvl8pPr>
            <a:lvl9pPr marL="4114800" lvl="8" indent="-298450" algn="l">
              <a:lnSpc>
                <a:spcPct val="115000"/>
              </a:lnSpc>
              <a:spcBef>
                <a:spcPts val="0"/>
              </a:spcBef>
              <a:spcAft>
                <a:spcPts val="0"/>
              </a:spcAft>
              <a:buClr>
                <a:schemeClr val="lt1"/>
              </a:buClr>
              <a:buSzPts val="1100"/>
              <a:buChar char="■"/>
              <a:defRPr>
                <a:solidFill>
                  <a:schemeClr val="lt1"/>
                </a:solidFill>
              </a:defRPr>
            </a:lvl9pPr>
          </a:lstStyle>
          <a:p>
            <a:endParaRPr/>
          </a:p>
        </p:txBody>
      </p:sp>
      <p:sp>
        <p:nvSpPr>
          <p:cNvPr id="79" name="Google Shape;79;p42"/>
          <p:cNvSpPr txBox="1">
            <a:spLocks noGrp="1"/>
          </p:cNvSpPr>
          <p:nvPr>
            <p:ph type="sldNum" idx="12"/>
          </p:nvPr>
        </p:nvSpPr>
        <p:spPr>
          <a:xfrm>
            <a:off x="8536302" y="4749851"/>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en"/>
              <a:t>‹#›</a:t>
            </a:fld>
            <a:endParaRPr/>
          </a:p>
        </p:txBody>
      </p:sp>
    </p:spTree>
    <p:extLst>
      <p:ext uri="{BB962C8B-B14F-4D97-AF65-F5344CB8AC3E}">
        <p14:creationId xmlns:p14="http://schemas.microsoft.com/office/powerpoint/2010/main" val="360623593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80"/>
        <p:cNvGrpSpPr/>
        <p:nvPr/>
      </p:nvGrpSpPr>
      <p:grpSpPr>
        <a:xfrm>
          <a:off x="0" y="0"/>
          <a:ext cx="0" cy="0"/>
          <a:chOff x="0" y="0"/>
          <a:chExt cx="0" cy="0"/>
        </a:xfrm>
      </p:grpSpPr>
      <p:sp>
        <p:nvSpPr>
          <p:cNvPr id="81" name="Google Shape;81;p43"/>
          <p:cNvSpPr txBox="1">
            <a:spLocks noGrp="1"/>
          </p:cNvSpPr>
          <p:nvPr>
            <p:ph type="sldNum" idx="12"/>
          </p:nvPr>
        </p:nvSpPr>
        <p:spPr>
          <a:xfrm>
            <a:off x="8536302" y="4749851"/>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accent1"/>
                </a:solidFill>
                <a:latin typeface="Lato"/>
                <a:ea typeface="Lato"/>
                <a:cs typeface="Lato"/>
                <a:sym typeface="Lato"/>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accent1"/>
                </a:solidFill>
                <a:latin typeface="Lato"/>
                <a:ea typeface="Lato"/>
                <a:cs typeface="Lato"/>
                <a:sym typeface="Lato"/>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accent1"/>
                </a:solidFill>
                <a:latin typeface="Lato"/>
                <a:ea typeface="Lato"/>
                <a:cs typeface="Lato"/>
                <a:sym typeface="Lato"/>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accent1"/>
                </a:solidFill>
                <a:latin typeface="Lato"/>
                <a:ea typeface="Lato"/>
                <a:cs typeface="Lato"/>
                <a:sym typeface="Lato"/>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accent1"/>
                </a:solidFill>
                <a:latin typeface="Lato"/>
                <a:ea typeface="Lato"/>
                <a:cs typeface="Lato"/>
                <a:sym typeface="Lato"/>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accent1"/>
                </a:solidFill>
                <a:latin typeface="Lato"/>
                <a:ea typeface="Lato"/>
                <a:cs typeface="Lato"/>
                <a:sym typeface="Lato"/>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accent1"/>
                </a:solidFill>
                <a:latin typeface="Lato"/>
                <a:ea typeface="Lato"/>
                <a:cs typeface="Lato"/>
                <a:sym typeface="Lato"/>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accent1"/>
                </a:solidFill>
                <a:latin typeface="Lato"/>
                <a:ea typeface="Lato"/>
                <a:cs typeface="Lato"/>
                <a:sym typeface="Lato"/>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accent1"/>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en"/>
              <a:t>‹#›</a:t>
            </a:fld>
            <a:endParaRPr/>
          </a:p>
        </p:txBody>
      </p:sp>
    </p:spTree>
    <p:extLst>
      <p:ext uri="{BB962C8B-B14F-4D97-AF65-F5344CB8AC3E}">
        <p14:creationId xmlns:p14="http://schemas.microsoft.com/office/powerpoint/2010/main" val="8584152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23"/>
        <p:cNvGrpSpPr/>
        <p:nvPr/>
      </p:nvGrpSpPr>
      <p:grpSpPr>
        <a:xfrm>
          <a:off x="0" y="0"/>
          <a:ext cx="0" cy="0"/>
          <a:chOff x="0" y="0"/>
          <a:chExt cx="0" cy="0"/>
        </a:xfrm>
      </p:grpSpPr>
      <p:sp>
        <p:nvSpPr>
          <p:cNvPr id="24" name="Google Shape;24;p4"/>
          <p:cNvSpPr/>
          <p:nvPr/>
        </p:nvSpPr>
        <p:spPr>
          <a:xfrm>
            <a:off x="0" y="0"/>
            <a:ext cx="9144000" cy="487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5" name="Google Shape;25;p4"/>
          <p:cNvGrpSpPr/>
          <p:nvPr/>
        </p:nvGrpSpPr>
        <p:grpSpPr>
          <a:xfrm>
            <a:off x="830392" y="1191256"/>
            <a:ext cx="745763" cy="45826"/>
            <a:chOff x="4580561" y="2589004"/>
            <a:chExt cx="1064464" cy="25200"/>
          </a:xfrm>
        </p:grpSpPr>
        <p:sp>
          <p:nvSpPr>
            <p:cNvPr id="26" name="Google Shape;26;p4"/>
            <p:cNvSpPr/>
            <p:nvPr/>
          </p:nvSpPr>
          <p:spPr>
            <a:xfrm rot="-5400000">
              <a:off x="5366325" y="2335504"/>
              <a:ext cx="25200" cy="5322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7;p4"/>
            <p:cNvSpPr/>
            <p:nvPr/>
          </p:nvSpPr>
          <p:spPr>
            <a:xfrm rot="-5400000">
              <a:off x="4836311" y="2333254"/>
              <a:ext cx="25200" cy="536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8" name="Google Shape;28;p4"/>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rmAutofit/>
          </a:bodyPr>
          <a:lstStyle>
            <a:lvl1pPr lvl="0">
              <a:spcBef>
                <a:spcPts val="0"/>
              </a:spcBef>
              <a:spcAft>
                <a:spcPts val="0"/>
              </a:spcAft>
              <a:buSzPts val="2600"/>
              <a:buNone/>
              <a:defRPr sz="2600"/>
            </a:lvl1pPr>
            <a:lvl2pPr lvl="1">
              <a:spcBef>
                <a:spcPts val="0"/>
              </a:spcBef>
              <a:spcAft>
                <a:spcPts val="0"/>
              </a:spcAft>
              <a:buSzPts val="2600"/>
              <a:buNone/>
              <a:defRPr sz="2600"/>
            </a:lvl2pPr>
            <a:lvl3pPr lvl="2">
              <a:spcBef>
                <a:spcPts val="0"/>
              </a:spcBef>
              <a:spcAft>
                <a:spcPts val="0"/>
              </a:spcAft>
              <a:buSzPts val="2600"/>
              <a:buNone/>
              <a:defRPr sz="2600"/>
            </a:lvl3pPr>
            <a:lvl4pPr lvl="3">
              <a:spcBef>
                <a:spcPts val="0"/>
              </a:spcBef>
              <a:spcAft>
                <a:spcPts val="0"/>
              </a:spcAft>
              <a:buSzPts val="2600"/>
              <a:buNone/>
              <a:defRPr sz="2600"/>
            </a:lvl4pPr>
            <a:lvl5pPr lvl="4">
              <a:spcBef>
                <a:spcPts val="0"/>
              </a:spcBef>
              <a:spcAft>
                <a:spcPts val="0"/>
              </a:spcAft>
              <a:buSzPts val="2600"/>
              <a:buNone/>
              <a:defRPr sz="2600"/>
            </a:lvl5pPr>
            <a:lvl6pPr lvl="5">
              <a:spcBef>
                <a:spcPts val="0"/>
              </a:spcBef>
              <a:spcAft>
                <a:spcPts val="0"/>
              </a:spcAft>
              <a:buSzPts val="2600"/>
              <a:buNone/>
              <a:defRPr sz="2600"/>
            </a:lvl6pPr>
            <a:lvl7pPr lvl="6">
              <a:spcBef>
                <a:spcPts val="0"/>
              </a:spcBef>
              <a:spcAft>
                <a:spcPts val="0"/>
              </a:spcAft>
              <a:buSzPts val="2600"/>
              <a:buNone/>
              <a:defRPr sz="2600"/>
            </a:lvl7pPr>
            <a:lvl8pPr lvl="7">
              <a:spcBef>
                <a:spcPts val="0"/>
              </a:spcBef>
              <a:spcAft>
                <a:spcPts val="0"/>
              </a:spcAft>
              <a:buSzPts val="2600"/>
              <a:buNone/>
              <a:defRPr sz="2600"/>
            </a:lvl8pPr>
            <a:lvl9pPr lvl="8">
              <a:spcBef>
                <a:spcPts val="0"/>
              </a:spcBef>
              <a:spcAft>
                <a:spcPts val="0"/>
              </a:spcAft>
              <a:buSzPts val="2600"/>
              <a:buNone/>
              <a:defRPr sz="2600"/>
            </a:lvl9pPr>
          </a:lstStyle>
          <a:p>
            <a:endParaRPr/>
          </a:p>
        </p:txBody>
      </p:sp>
      <p:sp>
        <p:nvSpPr>
          <p:cNvPr id="29" name="Google Shape;29;p4"/>
          <p:cNvSpPr txBox="1">
            <a:spLocks noGrp="1"/>
          </p:cNvSpPr>
          <p:nvPr>
            <p:ph type="body" idx="1"/>
          </p:nvPr>
        </p:nvSpPr>
        <p:spPr>
          <a:xfrm>
            <a:off x="729450" y="2078875"/>
            <a:ext cx="7688700" cy="22611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30" name="Google Shape;30;p4"/>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31"/>
        <p:cNvGrpSpPr/>
        <p:nvPr/>
      </p:nvGrpSpPr>
      <p:grpSpPr>
        <a:xfrm>
          <a:off x="0" y="0"/>
          <a:ext cx="0" cy="0"/>
          <a:chOff x="0" y="0"/>
          <a:chExt cx="0" cy="0"/>
        </a:xfrm>
      </p:grpSpPr>
      <p:sp>
        <p:nvSpPr>
          <p:cNvPr id="32" name="Google Shape;32;p5"/>
          <p:cNvSpPr/>
          <p:nvPr/>
        </p:nvSpPr>
        <p:spPr>
          <a:xfrm>
            <a:off x="0" y="0"/>
            <a:ext cx="9144000" cy="487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3" name="Google Shape;33;p5"/>
          <p:cNvGrpSpPr/>
          <p:nvPr/>
        </p:nvGrpSpPr>
        <p:grpSpPr>
          <a:xfrm>
            <a:off x="830392" y="1191256"/>
            <a:ext cx="745763" cy="45826"/>
            <a:chOff x="4580561" y="2589004"/>
            <a:chExt cx="1064464" cy="25200"/>
          </a:xfrm>
        </p:grpSpPr>
        <p:sp>
          <p:nvSpPr>
            <p:cNvPr id="34" name="Google Shape;34;p5"/>
            <p:cNvSpPr/>
            <p:nvPr/>
          </p:nvSpPr>
          <p:spPr>
            <a:xfrm rot="-5400000">
              <a:off x="5366325" y="2335504"/>
              <a:ext cx="25200" cy="5322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5;p5"/>
            <p:cNvSpPr/>
            <p:nvPr/>
          </p:nvSpPr>
          <p:spPr>
            <a:xfrm rot="-5400000">
              <a:off x="4836311" y="2333254"/>
              <a:ext cx="25200" cy="536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6" name="Google Shape;36;p5"/>
          <p:cNvSpPr txBox="1">
            <a:spLocks noGrp="1"/>
          </p:cNvSpPr>
          <p:nvPr>
            <p:ph type="title"/>
          </p:nvPr>
        </p:nvSpPr>
        <p:spPr>
          <a:xfrm>
            <a:off x="729450" y="1318650"/>
            <a:ext cx="7688400" cy="535200"/>
          </a:xfrm>
          <a:prstGeom prst="rect">
            <a:avLst/>
          </a:prstGeom>
        </p:spPr>
        <p:txBody>
          <a:bodyPr spcFirstLastPara="1" wrap="square" lIns="91425" tIns="91425" rIns="91425" bIns="91425" anchor="t" anchorCtr="0">
            <a:normAutofit/>
          </a:bodyPr>
          <a:lstStyle>
            <a:lvl1pPr lvl="0">
              <a:spcBef>
                <a:spcPts val="0"/>
              </a:spcBef>
              <a:spcAft>
                <a:spcPts val="0"/>
              </a:spcAft>
              <a:buSzPts val="2600"/>
              <a:buNone/>
              <a:defRPr sz="2600"/>
            </a:lvl1pPr>
            <a:lvl2pPr lvl="1">
              <a:spcBef>
                <a:spcPts val="0"/>
              </a:spcBef>
              <a:spcAft>
                <a:spcPts val="0"/>
              </a:spcAft>
              <a:buSzPts val="2600"/>
              <a:buNone/>
              <a:defRPr sz="2600"/>
            </a:lvl2pPr>
            <a:lvl3pPr lvl="2">
              <a:spcBef>
                <a:spcPts val="0"/>
              </a:spcBef>
              <a:spcAft>
                <a:spcPts val="0"/>
              </a:spcAft>
              <a:buSzPts val="2600"/>
              <a:buNone/>
              <a:defRPr sz="2600"/>
            </a:lvl3pPr>
            <a:lvl4pPr lvl="3">
              <a:spcBef>
                <a:spcPts val="0"/>
              </a:spcBef>
              <a:spcAft>
                <a:spcPts val="0"/>
              </a:spcAft>
              <a:buSzPts val="2600"/>
              <a:buNone/>
              <a:defRPr sz="2600"/>
            </a:lvl4pPr>
            <a:lvl5pPr lvl="4">
              <a:spcBef>
                <a:spcPts val="0"/>
              </a:spcBef>
              <a:spcAft>
                <a:spcPts val="0"/>
              </a:spcAft>
              <a:buSzPts val="2600"/>
              <a:buNone/>
              <a:defRPr sz="2600"/>
            </a:lvl5pPr>
            <a:lvl6pPr lvl="5">
              <a:spcBef>
                <a:spcPts val="0"/>
              </a:spcBef>
              <a:spcAft>
                <a:spcPts val="0"/>
              </a:spcAft>
              <a:buSzPts val="2600"/>
              <a:buNone/>
              <a:defRPr sz="2600"/>
            </a:lvl6pPr>
            <a:lvl7pPr lvl="6">
              <a:spcBef>
                <a:spcPts val="0"/>
              </a:spcBef>
              <a:spcAft>
                <a:spcPts val="0"/>
              </a:spcAft>
              <a:buSzPts val="2600"/>
              <a:buNone/>
              <a:defRPr sz="2600"/>
            </a:lvl7pPr>
            <a:lvl8pPr lvl="7">
              <a:spcBef>
                <a:spcPts val="0"/>
              </a:spcBef>
              <a:spcAft>
                <a:spcPts val="0"/>
              </a:spcAft>
              <a:buSzPts val="2600"/>
              <a:buNone/>
              <a:defRPr sz="2600"/>
            </a:lvl8pPr>
            <a:lvl9pPr lvl="8">
              <a:spcBef>
                <a:spcPts val="0"/>
              </a:spcBef>
              <a:spcAft>
                <a:spcPts val="0"/>
              </a:spcAft>
              <a:buSzPts val="2600"/>
              <a:buNone/>
              <a:defRPr sz="2600"/>
            </a:lvl9pPr>
          </a:lstStyle>
          <a:p>
            <a:endParaRPr/>
          </a:p>
        </p:txBody>
      </p:sp>
      <p:sp>
        <p:nvSpPr>
          <p:cNvPr id="37" name="Google Shape;37;p5"/>
          <p:cNvSpPr txBox="1">
            <a:spLocks noGrp="1"/>
          </p:cNvSpPr>
          <p:nvPr>
            <p:ph type="body" idx="1"/>
          </p:nvPr>
        </p:nvSpPr>
        <p:spPr>
          <a:xfrm>
            <a:off x="729325" y="2078875"/>
            <a:ext cx="3774300" cy="22611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38" name="Google Shape;38;p5"/>
          <p:cNvSpPr txBox="1">
            <a:spLocks noGrp="1"/>
          </p:cNvSpPr>
          <p:nvPr>
            <p:ph type="body" idx="2"/>
          </p:nvPr>
        </p:nvSpPr>
        <p:spPr>
          <a:xfrm>
            <a:off x="4643604" y="2078875"/>
            <a:ext cx="3774300" cy="22611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39" name="Google Shape;39;p5"/>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0"/>
        <p:cNvGrpSpPr/>
        <p:nvPr/>
      </p:nvGrpSpPr>
      <p:grpSpPr>
        <a:xfrm>
          <a:off x="0" y="0"/>
          <a:ext cx="0" cy="0"/>
          <a:chOff x="0" y="0"/>
          <a:chExt cx="0" cy="0"/>
        </a:xfrm>
      </p:grpSpPr>
      <p:sp>
        <p:nvSpPr>
          <p:cNvPr id="41" name="Google Shape;41;p6"/>
          <p:cNvSpPr/>
          <p:nvPr/>
        </p:nvSpPr>
        <p:spPr>
          <a:xfrm>
            <a:off x="0" y="0"/>
            <a:ext cx="9144000" cy="487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2" name="Google Shape;42;p6"/>
          <p:cNvGrpSpPr/>
          <p:nvPr/>
        </p:nvGrpSpPr>
        <p:grpSpPr>
          <a:xfrm>
            <a:off x="830392" y="1191256"/>
            <a:ext cx="745763" cy="45826"/>
            <a:chOff x="4580561" y="2589004"/>
            <a:chExt cx="1064464" cy="25200"/>
          </a:xfrm>
        </p:grpSpPr>
        <p:sp>
          <p:nvSpPr>
            <p:cNvPr id="43" name="Google Shape;43;p6"/>
            <p:cNvSpPr/>
            <p:nvPr/>
          </p:nvSpPr>
          <p:spPr>
            <a:xfrm rot="-5400000">
              <a:off x="5366325" y="2335504"/>
              <a:ext cx="25200" cy="5322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44;p6"/>
            <p:cNvSpPr/>
            <p:nvPr/>
          </p:nvSpPr>
          <p:spPr>
            <a:xfrm rot="-5400000">
              <a:off x="4836311" y="2333254"/>
              <a:ext cx="25200" cy="536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5" name="Google Shape;45;p6"/>
          <p:cNvSpPr txBox="1">
            <a:spLocks noGrp="1"/>
          </p:cNvSpPr>
          <p:nvPr>
            <p:ph type="title"/>
          </p:nvPr>
        </p:nvSpPr>
        <p:spPr>
          <a:xfrm>
            <a:off x="729450" y="1318650"/>
            <a:ext cx="7688400" cy="535200"/>
          </a:xfrm>
          <a:prstGeom prst="rect">
            <a:avLst/>
          </a:prstGeom>
        </p:spPr>
        <p:txBody>
          <a:bodyPr spcFirstLastPara="1" wrap="square" lIns="91425" tIns="91425" rIns="91425" bIns="91425" anchor="t" anchorCtr="0">
            <a:normAutofit/>
          </a:bodyPr>
          <a:lstStyle>
            <a:lvl1pPr lvl="0">
              <a:spcBef>
                <a:spcPts val="0"/>
              </a:spcBef>
              <a:spcAft>
                <a:spcPts val="0"/>
              </a:spcAft>
              <a:buSzPts val="2600"/>
              <a:buNone/>
              <a:defRPr sz="2600"/>
            </a:lvl1pPr>
            <a:lvl2pPr lvl="1">
              <a:spcBef>
                <a:spcPts val="0"/>
              </a:spcBef>
              <a:spcAft>
                <a:spcPts val="0"/>
              </a:spcAft>
              <a:buSzPts val="2600"/>
              <a:buNone/>
              <a:defRPr sz="2600"/>
            </a:lvl2pPr>
            <a:lvl3pPr lvl="2">
              <a:spcBef>
                <a:spcPts val="0"/>
              </a:spcBef>
              <a:spcAft>
                <a:spcPts val="0"/>
              </a:spcAft>
              <a:buSzPts val="2600"/>
              <a:buNone/>
              <a:defRPr sz="2600"/>
            </a:lvl3pPr>
            <a:lvl4pPr lvl="3">
              <a:spcBef>
                <a:spcPts val="0"/>
              </a:spcBef>
              <a:spcAft>
                <a:spcPts val="0"/>
              </a:spcAft>
              <a:buSzPts val="2600"/>
              <a:buNone/>
              <a:defRPr sz="2600"/>
            </a:lvl4pPr>
            <a:lvl5pPr lvl="4">
              <a:spcBef>
                <a:spcPts val="0"/>
              </a:spcBef>
              <a:spcAft>
                <a:spcPts val="0"/>
              </a:spcAft>
              <a:buSzPts val="2600"/>
              <a:buNone/>
              <a:defRPr sz="2600"/>
            </a:lvl5pPr>
            <a:lvl6pPr lvl="5">
              <a:spcBef>
                <a:spcPts val="0"/>
              </a:spcBef>
              <a:spcAft>
                <a:spcPts val="0"/>
              </a:spcAft>
              <a:buSzPts val="2600"/>
              <a:buNone/>
              <a:defRPr sz="2600"/>
            </a:lvl6pPr>
            <a:lvl7pPr lvl="6">
              <a:spcBef>
                <a:spcPts val="0"/>
              </a:spcBef>
              <a:spcAft>
                <a:spcPts val="0"/>
              </a:spcAft>
              <a:buSzPts val="2600"/>
              <a:buNone/>
              <a:defRPr sz="2600"/>
            </a:lvl7pPr>
            <a:lvl8pPr lvl="7">
              <a:spcBef>
                <a:spcPts val="0"/>
              </a:spcBef>
              <a:spcAft>
                <a:spcPts val="0"/>
              </a:spcAft>
              <a:buSzPts val="2600"/>
              <a:buNone/>
              <a:defRPr sz="2600"/>
            </a:lvl8pPr>
            <a:lvl9pPr lvl="8">
              <a:spcBef>
                <a:spcPts val="0"/>
              </a:spcBef>
              <a:spcAft>
                <a:spcPts val="0"/>
              </a:spcAft>
              <a:buSzPts val="2600"/>
              <a:buNone/>
              <a:defRPr sz="2600"/>
            </a:lvl9pPr>
          </a:lstStyle>
          <a:p>
            <a:endParaRPr/>
          </a:p>
        </p:txBody>
      </p:sp>
      <p:sp>
        <p:nvSpPr>
          <p:cNvPr id="46" name="Google Shape;46;p6"/>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47"/>
        <p:cNvGrpSpPr/>
        <p:nvPr/>
      </p:nvGrpSpPr>
      <p:grpSpPr>
        <a:xfrm>
          <a:off x="0" y="0"/>
          <a:ext cx="0" cy="0"/>
          <a:chOff x="0" y="0"/>
          <a:chExt cx="0" cy="0"/>
        </a:xfrm>
      </p:grpSpPr>
      <p:sp>
        <p:nvSpPr>
          <p:cNvPr id="48" name="Google Shape;48;p7"/>
          <p:cNvSpPr/>
          <p:nvPr/>
        </p:nvSpPr>
        <p:spPr>
          <a:xfrm>
            <a:off x="0" y="0"/>
            <a:ext cx="9144000" cy="487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9" name="Google Shape;49;p7"/>
          <p:cNvGrpSpPr/>
          <p:nvPr/>
        </p:nvGrpSpPr>
        <p:grpSpPr>
          <a:xfrm>
            <a:off x="830392" y="1191256"/>
            <a:ext cx="745763" cy="45826"/>
            <a:chOff x="4580561" y="2589004"/>
            <a:chExt cx="1064464" cy="25200"/>
          </a:xfrm>
        </p:grpSpPr>
        <p:sp>
          <p:nvSpPr>
            <p:cNvPr id="50" name="Google Shape;50;p7"/>
            <p:cNvSpPr/>
            <p:nvPr/>
          </p:nvSpPr>
          <p:spPr>
            <a:xfrm rot="-5400000">
              <a:off x="5366325" y="2335504"/>
              <a:ext cx="25200" cy="5322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51;p7"/>
            <p:cNvSpPr/>
            <p:nvPr/>
          </p:nvSpPr>
          <p:spPr>
            <a:xfrm rot="-5400000">
              <a:off x="4836311" y="2333254"/>
              <a:ext cx="25200" cy="536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2" name="Google Shape;52;p7"/>
          <p:cNvSpPr txBox="1">
            <a:spLocks noGrp="1"/>
          </p:cNvSpPr>
          <p:nvPr>
            <p:ph type="title"/>
          </p:nvPr>
        </p:nvSpPr>
        <p:spPr>
          <a:xfrm>
            <a:off x="730000" y="1318650"/>
            <a:ext cx="3300900" cy="1381500"/>
          </a:xfrm>
          <a:prstGeom prst="rect">
            <a:avLst/>
          </a:prstGeom>
        </p:spPr>
        <p:txBody>
          <a:bodyPr spcFirstLastPara="1" wrap="square" lIns="91425" tIns="91425" rIns="91425" bIns="91425" anchor="t" anchorCtr="0">
            <a:normAutofit/>
          </a:bodyPr>
          <a:lstStyle>
            <a:lvl1pPr lvl="0">
              <a:spcBef>
                <a:spcPts val="0"/>
              </a:spcBef>
              <a:spcAft>
                <a:spcPts val="0"/>
              </a:spcAft>
              <a:buSzPts val="2600"/>
              <a:buNone/>
              <a:defRPr sz="2600"/>
            </a:lvl1pPr>
            <a:lvl2pPr lvl="1">
              <a:spcBef>
                <a:spcPts val="0"/>
              </a:spcBef>
              <a:spcAft>
                <a:spcPts val="0"/>
              </a:spcAft>
              <a:buSzPts val="2600"/>
              <a:buNone/>
              <a:defRPr sz="2600"/>
            </a:lvl2pPr>
            <a:lvl3pPr lvl="2">
              <a:spcBef>
                <a:spcPts val="0"/>
              </a:spcBef>
              <a:spcAft>
                <a:spcPts val="0"/>
              </a:spcAft>
              <a:buSzPts val="2600"/>
              <a:buNone/>
              <a:defRPr sz="2600"/>
            </a:lvl3pPr>
            <a:lvl4pPr lvl="3">
              <a:spcBef>
                <a:spcPts val="0"/>
              </a:spcBef>
              <a:spcAft>
                <a:spcPts val="0"/>
              </a:spcAft>
              <a:buSzPts val="2600"/>
              <a:buNone/>
              <a:defRPr sz="2600"/>
            </a:lvl4pPr>
            <a:lvl5pPr lvl="4">
              <a:spcBef>
                <a:spcPts val="0"/>
              </a:spcBef>
              <a:spcAft>
                <a:spcPts val="0"/>
              </a:spcAft>
              <a:buSzPts val="2600"/>
              <a:buNone/>
              <a:defRPr sz="2600"/>
            </a:lvl5pPr>
            <a:lvl6pPr lvl="5">
              <a:spcBef>
                <a:spcPts val="0"/>
              </a:spcBef>
              <a:spcAft>
                <a:spcPts val="0"/>
              </a:spcAft>
              <a:buSzPts val="2600"/>
              <a:buNone/>
              <a:defRPr sz="2600"/>
            </a:lvl6pPr>
            <a:lvl7pPr lvl="6">
              <a:spcBef>
                <a:spcPts val="0"/>
              </a:spcBef>
              <a:spcAft>
                <a:spcPts val="0"/>
              </a:spcAft>
              <a:buSzPts val="2600"/>
              <a:buNone/>
              <a:defRPr sz="2600"/>
            </a:lvl7pPr>
            <a:lvl8pPr lvl="7">
              <a:spcBef>
                <a:spcPts val="0"/>
              </a:spcBef>
              <a:spcAft>
                <a:spcPts val="0"/>
              </a:spcAft>
              <a:buSzPts val="2600"/>
              <a:buNone/>
              <a:defRPr sz="2600"/>
            </a:lvl8pPr>
            <a:lvl9pPr lvl="8">
              <a:spcBef>
                <a:spcPts val="0"/>
              </a:spcBef>
              <a:spcAft>
                <a:spcPts val="0"/>
              </a:spcAft>
              <a:buSzPts val="2600"/>
              <a:buNone/>
              <a:defRPr sz="2600"/>
            </a:lvl9pPr>
          </a:lstStyle>
          <a:p>
            <a:endParaRPr/>
          </a:p>
        </p:txBody>
      </p:sp>
      <p:sp>
        <p:nvSpPr>
          <p:cNvPr id="53" name="Google Shape;53;p7"/>
          <p:cNvSpPr txBox="1">
            <a:spLocks noGrp="1"/>
          </p:cNvSpPr>
          <p:nvPr>
            <p:ph type="body" idx="1"/>
          </p:nvPr>
        </p:nvSpPr>
        <p:spPr>
          <a:xfrm>
            <a:off x="721225" y="2781725"/>
            <a:ext cx="3300900" cy="15975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54" name="Google Shape;54;p7"/>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bg>
      <p:bgPr>
        <a:solidFill>
          <a:schemeClr val="accent3"/>
        </a:solidFill>
        <a:effectLst/>
      </p:bgPr>
    </p:bg>
    <p:spTree>
      <p:nvGrpSpPr>
        <p:cNvPr id="1" name="Shape 55"/>
        <p:cNvGrpSpPr/>
        <p:nvPr/>
      </p:nvGrpSpPr>
      <p:grpSpPr>
        <a:xfrm>
          <a:off x="0" y="0"/>
          <a:ext cx="0" cy="0"/>
          <a:chOff x="0" y="0"/>
          <a:chExt cx="0" cy="0"/>
        </a:xfrm>
      </p:grpSpPr>
      <p:grpSp>
        <p:nvGrpSpPr>
          <p:cNvPr id="56" name="Google Shape;56;p8"/>
          <p:cNvGrpSpPr/>
          <p:nvPr/>
        </p:nvGrpSpPr>
        <p:grpSpPr>
          <a:xfrm>
            <a:off x="830392" y="4169130"/>
            <a:ext cx="745763" cy="45826"/>
            <a:chOff x="4580561" y="2589004"/>
            <a:chExt cx="1064464" cy="25200"/>
          </a:xfrm>
        </p:grpSpPr>
        <p:sp>
          <p:nvSpPr>
            <p:cNvPr id="57" name="Google Shape;57;p8"/>
            <p:cNvSpPr/>
            <p:nvPr/>
          </p:nvSpPr>
          <p:spPr>
            <a:xfrm rot="-5400000">
              <a:off x="5366325" y="2335504"/>
              <a:ext cx="25200" cy="5322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58;p8"/>
            <p:cNvSpPr/>
            <p:nvPr/>
          </p:nvSpPr>
          <p:spPr>
            <a:xfrm rot="-5400000">
              <a:off x="4836311" y="2333254"/>
              <a:ext cx="25200" cy="5367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9" name="Google Shape;59;p8"/>
          <p:cNvSpPr txBox="1">
            <a:spLocks noGrp="1"/>
          </p:cNvSpPr>
          <p:nvPr>
            <p:ph type="title"/>
          </p:nvPr>
        </p:nvSpPr>
        <p:spPr>
          <a:xfrm>
            <a:off x="729450" y="864300"/>
            <a:ext cx="7021200" cy="2985000"/>
          </a:xfrm>
          <a:prstGeom prst="rect">
            <a:avLst/>
          </a:prstGeom>
        </p:spPr>
        <p:txBody>
          <a:bodyPr spcFirstLastPara="1" wrap="square" lIns="91425" tIns="91425" rIns="91425" bIns="91425" anchor="ctr" anchorCtr="0">
            <a:normAutofit/>
          </a:bodyPr>
          <a:lstStyle>
            <a:lvl1pPr lvl="0">
              <a:spcBef>
                <a:spcPts val="0"/>
              </a:spcBef>
              <a:spcAft>
                <a:spcPts val="0"/>
              </a:spcAft>
              <a:buClr>
                <a:schemeClr val="lt1"/>
              </a:buClr>
              <a:buSzPts val="3600"/>
              <a:buNone/>
              <a:defRPr sz="3600">
                <a:solidFill>
                  <a:schemeClr val="lt1"/>
                </a:solidFill>
              </a:defRPr>
            </a:lvl1pPr>
            <a:lvl2pPr lvl="1">
              <a:spcBef>
                <a:spcPts val="0"/>
              </a:spcBef>
              <a:spcAft>
                <a:spcPts val="0"/>
              </a:spcAft>
              <a:buClr>
                <a:schemeClr val="lt1"/>
              </a:buClr>
              <a:buSzPts val="3600"/>
              <a:buNone/>
              <a:defRPr sz="3600">
                <a:solidFill>
                  <a:schemeClr val="lt1"/>
                </a:solidFill>
              </a:defRPr>
            </a:lvl2pPr>
            <a:lvl3pPr lvl="2">
              <a:spcBef>
                <a:spcPts val="0"/>
              </a:spcBef>
              <a:spcAft>
                <a:spcPts val="0"/>
              </a:spcAft>
              <a:buClr>
                <a:schemeClr val="lt1"/>
              </a:buClr>
              <a:buSzPts val="3600"/>
              <a:buNone/>
              <a:defRPr sz="3600">
                <a:solidFill>
                  <a:schemeClr val="lt1"/>
                </a:solidFill>
              </a:defRPr>
            </a:lvl3pPr>
            <a:lvl4pPr lvl="3">
              <a:spcBef>
                <a:spcPts val="0"/>
              </a:spcBef>
              <a:spcAft>
                <a:spcPts val="0"/>
              </a:spcAft>
              <a:buClr>
                <a:schemeClr val="lt1"/>
              </a:buClr>
              <a:buSzPts val="3600"/>
              <a:buNone/>
              <a:defRPr sz="3600">
                <a:solidFill>
                  <a:schemeClr val="lt1"/>
                </a:solidFill>
              </a:defRPr>
            </a:lvl4pPr>
            <a:lvl5pPr lvl="4">
              <a:spcBef>
                <a:spcPts val="0"/>
              </a:spcBef>
              <a:spcAft>
                <a:spcPts val="0"/>
              </a:spcAft>
              <a:buClr>
                <a:schemeClr val="lt1"/>
              </a:buClr>
              <a:buSzPts val="3600"/>
              <a:buNone/>
              <a:defRPr sz="3600">
                <a:solidFill>
                  <a:schemeClr val="lt1"/>
                </a:solidFill>
              </a:defRPr>
            </a:lvl5pPr>
            <a:lvl6pPr lvl="5">
              <a:spcBef>
                <a:spcPts val="0"/>
              </a:spcBef>
              <a:spcAft>
                <a:spcPts val="0"/>
              </a:spcAft>
              <a:buClr>
                <a:schemeClr val="lt1"/>
              </a:buClr>
              <a:buSzPts val="3600"/>
              <a:buNone/>
              <a:defRPr sz="3600">
                <a:solidFill>
                  <a:schemeClr val="lt1"/>
                </a:solidFill>
              </a:defRPr>
            </a:lvl6pPr>
            <a:lvl7pPr lvl="6">
              <a:spcBef>
                <a:spcPts val="0"/>
              </a:spcBef>
              <a:spcAft>
                <a:spcPts val="0"/>
              </a:spcAft>
              <a:buClr>
                <a:schemeClr val="lt1"/>
              </a:buClr>
              <a:buSzPts val="3600"/>
              <a:buNone/>
              <a:defRPr sz="3600">
                <a:solidFill>
                  <a:schemeClr val="lt1"/>
                </a:solidFill>
              </a:defRPr>
            </a:lvl7pPr>
            <a:lvl8pPr lvl="7">
              <a:spcBef>
                <a:spcPts val="0"/>
              </a:spcBef>
              <a:spcAft>
                <a:spcPts val="0"/>
              </a:spcAft>
              <a:buClr>
                <a:schemeClr val="lt1"/>
              </a:buClr>
              <a:buSzPts val="3600"/>
              <a:buNone/>
              <a:defRPr sz="3600">
                <a:solidFill>
                  <a:schemeClr val="lt1"/>
                </a:solidFill>
              </a:defRPr>
            </a:lvl8pPr>
            <a:lvl9pPr lvl="8">
              <a:spcBef>
                <a:spcPts val="0"/>
              </a:spcBef>
              <a:spcAft>
                <a:spcPts val="0"/>
              </a:spcAft>
              <a:buClr>
                <a:schemeClr val="lt1"/>
              </a:buClr>
              <a:buSzPts val="3600"/>
              <a:buNone/>
              <a:defRPr sz="3600">
                <a:solidFill>
                  <a:schemeClr val="lt1"/>
                </a:solidFill>
              </a:defRPr>
            </a:lvl9pPr>
          </a:lstStyle>
          <a:p>
            <a:endParaRPr/>
          </a:p>
        </p:txBody>
      </p:sp>
      <p:sp>
        <p:nvSpPr>
          <p:cNvPr id="60" name="Google Shape;60;p8"/>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61"/>
        <p:cNvGrpSpPr/>
        <p:nvPr/>
      </p:nvGrpSpPr>
      <p:grpSpPr>
        <a:xfrm>
          <a:off x="0" y="0"/>
          <a:ext cx="0" cy="0"/>
          <a:chOff x="0" y="0"/>
          <a:chExt cx="0" cy="0"/>
        </a:xfrm>
      </p:grpSpPr>
      <p:sp>
        <p:nvSpPr>
          <p:cNvPr id="62" name="Google Shape;62;p9"/>
          <p:cNvSpPr/>
          <p:nvPr/>
        </p:nvSpPr>
        <p:spPr>
          <a:xfrm>
            <a:off x="0" y="0"/>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3" name="Google Shape;63;p9"/>
          <p:cNvGrpSpPr/>
          <p:nvPr/>
        </p:nvGrpSpPr>
        <p:grpSpPr>
          <a:xfrm>
            <a:off x="830392" y="1191256"/>
            <a:ext cx="745763" cy="45826"/>
            <a:chOff x="4580561" y="2589004"/>
            <a:chExt cx="1064464" cy="25200"/>
          </a:xfrm>
        </p:grpSpPr>
        <p:sp>
          <p:nvSpPr>
            <p:cNvPr id="64" name="Google Shape;64;p9"/>
            <p:cNvSpPr/>
            <p:nvPr/>
          </p:nvSpPr>
          <p:spPr>
            <a:xfrm rot="-5400000">
              <a:off x="5366325" y="2335504"/>
              <a:ext cx="25200" cy="5322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65;p9"/>
            <p:cNvSpPr/>
            <p:nvPr/>
          </p:nvSpPr>
          <p:spPr>
            <a:xfrm rot="-5400000">
              <a:off x="4836311" y="2333254"/>
              <a:ext cx="25200" cy="536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6" name="Google Shape;66;p9"/>
          <p:cNvSpPr txBox="1">
            <a:spLocks noGrp="1"/>
          </p:cNvSpPr>
          <p:nvPr>
            <p:ph type="title"/>
          </p:nvPr>
        </p:nvSpPr>
        <p:spPr>
          <a:xfrm>
            <a:off x="730000" y="1318650"/>
            <a:ext cx="3300900" cy="1687200"/>
          </a:xfrm>
          <a:prstGeom prst="rect">
            <a:avLst/>
          </a:prstGeom>
        </p:spPr>
        <p:txBody>
          <a:bodyPr spcFirstLastPara="1" wrap="square" lIns="91425" tIns="91425" rIns="91425" bIns="91425" anchor="t" anchorCtr="0">
            <a:normAutofit/>
          </a:bodyPr>
          <a:lstStyle>
            <a:lvl1pPr lvl="0">
              <a:spcBef>
                <a:spcPts val="0"/>
              </a:spcBef>
              <a:spcAft>
                <a:spcPts val="0"/>
              </a:spcAft>
              <a:buSzPts val="2600"/>
              <a:buNone/>
              <a:defRPr sz="2600"/>
            </a:lvl1pPr>
            <a:lvl2pPr lvl="1">
              <a:spcBef>
                <a:spcPts val="0"/>
              </a:spcBef>
              <a:spcAft>
                <a:spcPts val="0"/>
              </a:spcAft>
              <a:buSzPts val="2600"/>
              <a:buNone/>
              <a:defRPr sz="2600"/>
            </a:lvl2pPr>
            <a:lvl3pPr lvl="2">
              <a:spcBef>
                <a:spcPts val="0"/>
              </a:spcBef>
              <a:spcAft>
                <a:spcPts val="0"/>
              </a:spcAft>
              <a:buSzPts val="2600"/>
              <a:buNone/>
              <a:defRPr sz="2600"/>
            </a:lvl3pPr>
            <a:lvl4pPr lvl="3">
              <a:spcBef>
                <a:spcPts val="0"/>
              </a:spcBef>
              <a:spcAft>
                <a:spcPts val="0"/>
              </a:spcAft>
              <a:buSzPts val="2600"/>
              <a:buNone/>
              <a:defRPr sz="2600"/>
            </a:lvl4pPr>
            <a:lvl5pPr lvl="4">
              <a:spcBef>
                <a:spcPts val="0"/>
              </a:spcBef>
              <a:spcAft>
                <a:spcPts val="0"/>
              </a:spcAft>
              <a:buSzPts val="2600"/>
              <a:buNone/>
              <a:defRPr sz="2600"/>
            </a:lvl5pPr>
            <a:lvl6pPr lvl="5">
              <a:spcBef>
                <a:spcPts val="0"/>
              </a:spcBef>
              <a:spcAft>
                <a:spcPts val="0"/>
              </a:spcAft>
              <a:buSzPts val="2600"/>
              <a:buNone/>
              <a:defRPr sz="2600"/>
            </a:lvl6pPr>
            <a:lvl7pPr lvl="6">
              <a:spcBef>
                <a:spcPts val="0"/>
              </a:spcBef>
              <a:spcAft>
                <a:spcPts val="0"/>
              </a:spcAft>
              <a:buSzPts val="2600"/>
              <a:buNone/>
              <a:defRPr sz="2600"/>
            </a:lvl7pPr>
            <a:lvl8pPr lvl="7">
              <a:spcBef>
                <a:spcPts val="0"/>
              </a:spcBef>
              <a:spcAft>
                <a:spcPts val="0"/>
              </a:spcAft>
              <a:buSzPts val="2600"/>
              <a:buNone/>
              <a:defRPr sz="2600"/>
            </a:lvl8pPr>
            <a:lvl9pPr lvl="8">
              <a:spcBef>
                <a:spcPts val="0"/>
              </a:spcBef>
              <a:spcAft>
                <a:spcPts val="0"/>
              </a:spcAft>
              <a:buSzPts val="2600"/>
              <a:buNone/>
              <a:defRPr sz="2600"/>
            </a:lvl9pPr>
          </a:lstStyle>
          <a:p>
            <a:endParaRPr/>
          </a:p>
        </p:txBody>
      </p:sp>
      <p:sp>
        <p:nvSpPr>
          <p:cNvPr id="67" name="Google Shape;67;p9"/>
          <p:cNvSpPr txBox="1">
            <a:spLocks noGrp="1"/>
          </p:cNvSpPr>
          <p:nvPr>
            <p:ph type="subTitle" idx="1"/>
          </p:nvPr>
        </p:nvSpPr>
        <p:spPr>
          <a:xfrm>
            <a:off x="724950" y="3161525"/>
            <a:ext cx="3300900" cy="759000"/>
          </a:xfrm>
          <a:prstGeom prst="rect">
            <a:avLst/>
          </a:prstGeom>
        </p:spPr>
        <p:txBody>
          <a:bodyPr spcFirstLastPara="1" wrap="square" lIns="91425" tIns="91425" rIns="91425" bIns="91425" anchor="t" anchorCtr="0">
            <a:normAutofit/>
          </a:bodyPr>
          <a:lstStyle>
            <a:lvl1pPr lvl="0">
              <a:lnSpc>
                <a:spcPct val="100000"/>
              </a:lnSpc>
              <a:spcBef>
                <a:spcPts val="0"/>
              </a:spcBef>
              <a:spcAft>
                <a:spcPts val="0"/>
              </a:spcAft>
              <a:buSzPts val="1600"/>
              <a:buNone/>
              <a:defRPr sz="1600"/>
            </a:lvl1pPr>
            <a:lvl2pPr lvl="1">
              <a:lnSpc>
                <a:spcPct val="100000"/>
              </a:lnSpc>
              <a:spcBef>
                <a:spcPts val="0"/>
              </a:spcBef>
              <a:spcAft>
                <a:spcPts val="0"/>
              </a:spcAft>
              <a:buSzPts val="1600"/>
              <a:buNone/>
              <a:defRPr sz="1600"/>
            </a:lvl2pPr>
            <a:lvl3pPr lvl="2">
              <a:lnSpc>
                <a:spcPct val="100000"/>
              </a:lnSpc>
              <a:spcBef>
                <a:spcPts val="0"/>
              </a:spcBef>
              <a:spcAft>
                <a:spcPts val="0"/>
              </a:spcAft>
              <a:buSzPts val="1600"/>
              <a:buNone/>
              <a:defRPr sz="1600"/>
            </a:lvl3pPr>
            <a:lvl4pPr lvl="3">
              <a:lnSpc>
                <a:spcPct val="100000"/>
              </a:lnSpc>
              <a:spcBef>
                <a:spcPts val="0"/>
              </a:spcBef>
              <a:spcAft>
                <a:spcPts val="0"/>
              </a:spcAft>
              <a:buSzPts val="1600"/>
              <a:buNone/>
              <a:defRPr sz="1600"/>
            </a:lvl4pPr>
            <a:lvl5pPr lvl="4">
              <a:lnSpc>
                <a:spcPct val="100000"/>
              </a:lnSpc>
              <a:spcBef>
                <a:spcPts val="0"/>
              </a:spcBef>
              <a:spcAft>
                <a:spcPts val="0"/>
              </a:spcAft>
              <a:buSzPts val="1600"/>
              <a:buNone/>
              <a:defRPr sz="1600"/>
            </a:lvl5pPr>
            <a:lvl6pPr lvl="5">
              <a:lnSpc>
                <a:spcPct val="100000"/>
              </a:lnSpc>
              <a:spcBef>
                <a:spcPts val="0"/>
              </a:spcBef>
              <a:spcAft>
                <a:spcPts val="0"/>
              </a:spcAft>
              <a:buSzPts val="1600"/>
              <a:buNone/>
              <a:defRPr sz="1600"/>
            </a:lvl6pPr>
            <a:lvl7pPr lvl="6">
              <a:lnSpc>
                <a:spcPct val="100000"/>
              </a:lnSpc>
              <a:spcBef>
                <a:spcPts val="0"/>
              </a:spcBef>
              <a:spcAft>
                <a:spcPts val="0"/>
              </a:spcAft>
              <a:buSzPts val="1600"/>
              <a:buNone/>
              <a:defRPr sz="1600"/>
            </a:lvl7pPr>
            <a:lvl8pPr lvl="7">
              <a:lnSpc>
                <a:spcPct val="100000"/>
              </a:lnSpc>
              <a:spcBef>
                <a:spcPts val="0"/>
              </a:spcBef>
              <a:spcAft>
                <a:spcPts val="0"/>
              </a:spcAft>
              <a:buSzPts val="1600"/>
              <a:buNone/>
              <a:defRPr sz="1600"/>
            </a:lvl8pPr>
            <a:lvl9pPr lvl="8">
              <a:lnSpc>
                <a:spcPct val="100000"/>
              </a:lnSpc>
              <a:spcBef>
                <a:spcPts val="0"/>
              </a:spcBef>
              <a:spcAft>
                <a:spcPts val="0"/>
              </a:spcAft>
              <a:buSzPts val="1600"/>
              <a:buNone/>
              <a:defRPr sz="1600"/>
            </a:lvl9pPr>
          </a:lstStyle>
          <a:p>
            <a:endParaRPr/>
          </a:p>
        </p:txBody>
      </p:sp>
      <p:sp>
        <p:nvSpPr>
          <p:cNvPr id="68" name="Google Shape;68;p9"/>
          <p:cNvSpPr txBox="1">
            <a:spLocks noGrp="1"/>
          </p:cNvSpPr>
          <p:nvPr>
            <p:ph type="body" idx="2"/>
          </p:nvPr>
        </p:nvSpPr>
        <p:spPr>
          <a:xfrm>
            <a:off x="5174225" y="1352625"/>
            <a:ext cx="3374400" cy="30255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69" name="Google Shape;69;p9"/>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70"/>
        <p:cNvGrpSpPr/>
        <p:nvPr/>
      </p:nvGrpSpPr>
      <p:grpSpPr>
        <a:xfrm>
          <a:off x="0" y="0"/>
          <a:ext cx="0" cy="0"/>
          <a:chOff x="0" y="0"/>
          <a:chExt cx="0" cy="0"/>
        </a:xfrm>
      </p:grpSpPr>
      <p:sp>
        <p:nvSpPr>
          <p:cNvPr id="71" name="Google Shape;71;p10"/>
          <p:cNvSpPr txBox="1">
            <a:spLocks noGrp="1"/>
          </p:cNvSpPr>
          <p:nvPr>
            <p:ph type="body" idx="1"/>
          </p:nvPr>
        </p:nvSpPr>
        <p:spPr>
          <a:xfrm>
            <a:off x="724950" y="4372551"/>
            <a:ext cx="7697400" cy="4605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300"/>
              <a:buNone/>
              <a:defRPr/>
            </a:lvl1pPr>
          </a:lstStyle>
          <a:p>
            <a:endParaRPr/>
          </a:p>
        </p:txBody>
      </p:sp>
      <p:sp>
        <p:nvSpPr>
          <p:cNvPr id="72" name="Google Shape;72;p10"/>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treamline">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2"/>
              </a:buClr>
              <a:buSzPts val="2800"/>
              <a:buFont typeface="Raleway"/>
              <a:buNone/>
              <a:defRPr sz="2800" b="1">
                <a:solidFill>
                  <a:schemeClr val="dk2"/>
                </a:solidFill>
                <a:latin typeface="Raleway"/>
                <a:ea typeface="Raleway"/>
                <a:cs typeface="Raleway"/>
                <a:sym typeface="Raleway"/>
              </a:defRPr>
            </a:lvl1pPr>
            <a:lvl2pPr lvl="1">
              <a:spcBef>
                <a:spcPts val="0"/>
              </a:spcBef>
              <a:spcAft>
                <a:spcPts val="0"/>
              </a:spcAft>
              <a:buClr>
                <a:schemeClr val="dk2"/>
              </a:buClr>
              <a:buSzPts val="2800"/>
              <a:buFont typeface="Raleway"/>
              <a:buNone/>
              <a:defRPr sz="2800" b="1">
                <a:solidFill>
                  <a:schemeClr val="dk2"/>
                </a:solidFill>
                <a:latin typeface="Raleway"/>
                <a:ea typeface="Raleway"/>
                <a:cs typeface="Raleway"/>
                <a:sym typeface="Raleway"/>
              </a:defRPr>
            </a:lvl2pPr>
            <a:lvl3pPr lvl="2">
              <a:spcBef>
                <a:spcPts val="0"/>
              </a:spcBef>
              <a:spcAft>
                <a:spcPts val="0"/>
              </a:spcAft>
              <a:buClr>
                <a:schemeClr val="dk2"/>
              </a:buClr>
              <a:buSzPts val="2800"/>
              <a:buFont typeface="Raleway"/>
              <a:buNone/>
              <a:defRPr sz="2800" b="1">
                <a:solidFill>
                  <a:schemeClr val="dk2"/>
                </a:solidFill>
                <a:latin typeface="Raleway"/>
                <a:ea typeface="Raleway"/>
                <a:cs typeface="Raleway"/>
                <a:sym typeface="Raleway"/>
              </a:defRPr>
            </a:lvl3pPr>
            <a:lvl4pPr lvl="3">
              <a:spcBef>
                <a:spcPts val="0"/>
              </a:spcBef>
              <a:spcAft>
                <a:spcPts val="0"/>
              </a:spcAft>
              <a:buClr>
                <a:schemeClr val="dk2"/>
              </a:buClr>
              <a:buSzPts val="2800"/>
              <a:buFont typeface="Raleway"/>
              <a:buNone/>
              <a:defRPr sz="2800" b="1">
                <a:solidFill>
                  <a:schemeClr val="dk2"/>
                </a:solidFill>
                <a:latin typeface="Raleway"/>
                <a:ea typeface="Raleway"/>
                <a:cs typeface="Raleway"/>
                <a:sym typeface="Raleway"/>
              </a:defRPr>
            </a:lvl4pPr>
            <a:lvl5pPr lvl="4">
              <a:spcBef>
                <a:spcPts val="0"/>
              </a:spcBef>
              <a:spcAft>
                <a:spcPts val="0"/>
              </a:spcAft>
              <a:buClr>
                <a:schemeClr val="dk2"/>
              </a:buClr>
              <a:buSzPts val="2800"/>
              <a:buFont typeface="Raleway"/>
              <a:buNone/>
              <a:defRPr sz="2800" b="1">
                <a:solidFill>
                  <a:schemeClr val="dk2"/>
                </a:solidFill>
                <a:latin typeface="Raleway"/>
                <a:ea typeface="Raleway"/>
                <a:cs typeface="Raleway"/>
                <a:sym typeface="Raleway"/>
              </a:defRPr>
            </a:lvl5pPr>
            <a:lvl6pPr lvl="5">
              <a:spcBef>
                <a:spcPts val="0"/>
              </a:spcBef>
              <a:spcAft>
                <a:spcPts val="0"/>
              </a:spcAft>
              <a:buClr>
                <a:schemeClr val="dk2"/>
              </a:buClr>
              <a:buSzPts val="2800"/>
              <a:buFont typeface="Raleway"/>
              <a:buNone/>
              <a:defRPr sz="2800" b="1">
                <a:solidFill>
                  <a:schemeClr val="dk2"/>
                </a:solidFill>
                <a:latin typeface="Raleway"/>
                <a:ea typeface="Raleway"/>
                <a:cs typeface="Raleway"/>
                <a:sym typeface="Raleway"/>
              </a:defRPr>
            </a:lvl6pPr>
            <a:lvl7pPr lvl="6">
              <a:spcBef>
                <a:spcPts val="0"/>
              </a:spcBef>
              <a:spcAft>
                <a:spcPts val="0"/>
              </a:spcAft>
              <a:buClr>
                <a:schemeClr val="dk2"/>
              </a:buClr>
              <a:buSzPts val="2800"/>
              <a:buFont typeface="Raleway"/>
              <a:buNone/>
              <a:defRPr sz="2800" b="1">
                <a:solidFill>
                  <a:schemeClr val="dk2"/>
                </a:solidFill>
                <a:latin typeface="Raleway"/>
                <a:ea typeface="Raleway"/>
                <a:cs typeface="Raleway"/>
                <a:sym typeface="Raleway"/>
              </a:defRPr>
            </a:lvl7pPr>
            <a:lvl8pPr lvl="7">
              <a:spcBef>
                <a:spcPts val="0"/>
              </a:spcBef>
              <a:spcAft>
                <a:spcPts val="0"/>
              </a:spcAft>
              <a:buClr>
                <a:schemeClr val="dk2"/>
              </a:buClr>
              <a:buSzPts val="2800"/>
              <a:buFont typeface="Raleway"/>
              <a:buNone/>
              <a:defRPr sz="2800" b="1">
                <a:solidFill>
                  <a:schemeClr val="dk2"/>
                </a:solidFill>
                <a:latin typeface="Raleway"/>
                <a:ea typeface="Raleway"/>
                <a:cs typeface="Raleway"/>
                <a:sym typeface="Raleway"/>
              </a:defRPr>
            </a:lvl8pPr>
            <a:lvl9pPr lvl="8">
              <a:spcBef>
                <a:spcPts val="0"/>
              </a:spcBef>
              <a:spcAft>
                <a:spcPts val="0"/>
              </a:spcAft>
              <a:buClr>
                <a:schemeClr val="dk2"/>
              </a:buClr>
              <a:buSzPts val="2800"/>
              <a:buFont typeface="Raleway"/>
              <a:buNone/>
              <a:defRPr sz="2800" b="1">
                <a:solidFill>
                  <a:schemeClr val="dk2"/>
                </a:solidFill>
                <a:latin typeface="Raleway"/>
                <a:ea typeface="Raleway"/>
                <a:cs typeface="Raleway"/>
                <a:sym typeface="Raleway"/>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11150">
              <a:lnSpc>
                <a:spcPct val="115000"/>
              </a:lnSpc>
              <a:spcBef>
                <a:spcPts val="0"/>
              </a:spcBef>
              <a:spcAft>
                <a:spcPts val="0"/>
              </a:spcAft>
              <a:buClr>
                <a:schemeClr val="accent1"/>
              </a:buClr>
              <a:buSzPts val="1300"/>
              <a:buFont typeface="Lato"/>
              <a:buChar char="●"/>
              <a:defRPr sz="1300">
                <a:solidFill>
                  <a:schemeClr val="accent1"/>
                </a:solidFill>
                <a:latin typeface="Lato"/>
                <a:ea typeface="Lato"/>
                <a:cs typeface="Lato"/>
                <a:sym typeface="Lato"/>
              </a:defRPr>
            </a:lvl1pPr>
            <a:lvl2pPr marL="914400" lvl="1" indent="-29845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2pPr>
            <a:lvl3pPr marL="1371600" lvl="2" indent="-29845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3pPr>
            <a:lvl4pPr marL="1828800" lvl="3" indent="-29845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4pPr>
            <a:lvl5pPr marL="2286000" lvl="4" indent="-29845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5pPr>
            <a:lvl6pPr marL="2743200" lvl="5" indent="-29845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6pPr>
            <a:lvl7pPr marL="3200400" lvl="6" indent="-29845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7pPr>
            <a:lvl8pPr marL="3657600" lvl="7" indent="-29845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8pPr>
            <a:lvl9pPr marL="4114800" lvl="8" indent="-29845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9pPr>
          </a:lstStyle>
          <a:p>
            <a:endParaRPr/>
          </a:p>
        </p:txBody>
      </p:sp>
      <p:sp>
        <p:nvSpPr>
          <p:cNvPr id="8" name="Google Shape;8;p1"/>
          <p:cNvSpPr txBox="1">
            <a:spLocks noGrp="1"/>
          </p:cNvSpPr>
          <p:nvPr>
            <p:ph type="sldNum" idx="12"/>
          </p:nvPr>
        </p:nvSpPr>
        <p:spPr>
          <a:xfrm>
            <a:off x="8536302" y="4749851"/>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accent1"/>
                </a:solidFill>
                <a:latin typeface="Lato"/>
                <a:ea typeface="Lato"/>
                <a:cs typeface="Lato"/>
                <a:sym typeface="Lato"/>
              </a:defRPr>
            </a:lvl1pPr>
            <a:lvl2pPr lvl="1" algn="r">
              <a:buNone/>
              <a:defRPr sz="1000">
                <a:solidFill>
                  <a:schemeClr val="accent1"/>
                </a:solidFill>
                <a:latin typeface="Lato"/>
                <a:ea typeface="Lato"/>
                <a:cs typeface="Lato"/>
                <a:sym typeface="Lato"/>
              </a:defRPr>
            </a:lvl2pPr>
            <a:lvl3pPr lvl="2" algn="r">
              <a:buNone/>
              <a:defRPr sz="1000">
                <a:solidFill>
                  <a:schemeClr val="accent1"/>
                </a:solidFill>
                <a:latin typeface="Lato"/>
                <a:ea typeface="Lato"/>
                <a:cs typeface="Lato"/>
                <a:sym typeface="Lato"/>
              </a:defRPr>
            </a:lvl3pPr>
            <a:lvl4pPr lvl="3" algn="r">
              <a:buNone/>
              <a:defRPr sz="1000">
                <a:solidFill>
                  <a:schemeClr val="accent1"/>
                </a:solidFill>
                <a:latin typeface="Lato"/>
                <a:ea typeface="Lato"/>
                <a:cs typeface="Lato"/>
                <a:sym typeface="Lato"/>
              </a:defRPr>
            </a:lvl4pPr>
            <a:lvl5pPr lvl="4" algn="r">
              <a:buNone/>
              <a:defRPr sz="1000">
                <a:solidFill>
                  <a:schemeClr val="accent1"/>
                </a:solidFill>
                <a:latin typeface="Lato"/>
                <a:ea typeface="Lato"/>
                <a:cs typeface="Lato"/>
                <a:sym typeface="Lato"/>
              </a:defRPr>
            </a:lvl5pPr>
            <a:lvl6pPr lvl="5" algn="r">
              <a:buNone/>
              <a:defRPr sz="1000">
                <a:solidFill>
                  <a:schemeClr val="accent1"/>
                </a:solidFill>
                <a:latin typeface="Lato"/>
                <a:ea typeface="Lato"/>
                <a:cs typeface="Lato"/>
                <a:sym typeface="Lato"/>
              </a:defRPr>
            </a:lvl6pPr>
            <a:lvl7pPr lvl="6" algn="r">
              <a:buNone/>
              <a:defRPr sz="1000">
                <a:solidFill>
                  <a:schemeClr val="accent1"/>
                </a:solidFill>
                <a:latin typeface="Lato"/>
                <a:ea typeface="Lato"/>
                <a:cs typeface="Lato"/>
                <a:sym typeface="Lato"/>
              </a:defRPr>
            </a:lvl7pPr>
            <a:lvl8pPr lvl="7" algn="r">
              <a:buNone/>
              <a:defRPr sz="1000">
                <a:solidFill>
                  <a:schemeClr val="accent1"/>
                </a:solidFill>
                <a:latin typeface="Lato"/>
                <a:ea typeface="Lato"/>
                <a:cs typeface="Lato"/>
                <a:sym typeface="Lato"/>
              </a:defRPr>
            </a:lvl8pPr>
            <a:lvl9pPr lvl="8" algn="r">
              <a:buNone/>
              <a:defRPr sz="1000">
                <a:solidFill>
                  <a:schemeClr val="accent1"/>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32"/>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marR="0" lvl="0" algn="l" rtl="0">
              <a:lnSpc>
                <a:spcPct val="100000"/>
              </a:lnSpc>
              <a:spcBef>
                <a:spcPts val="0"/>
              </a:spcBef>
              <a:spcAft>
                <a:spcPts val="0"/>
              </a:spcAft>
              <a:buClr>
                <a:schemeClr val="dk2"/>
              </a:buClr>
              <a:buSzPts val="2800"/>
              <a:buFont typeface="Raleway"/>
              <a:buNone/>
              <a:defRPr sz="2800" b="1" i="0" u="none" strike="noStrike" cap="none">
                <a:solidFill>
                  <a:schemeClr val="dk2"/>
                </a:solidFill>
                <a:latin typeface="Raleway"/>
                <a:ea typeface="Raleway"/>
                <a:cs typeface="Raleway"/>
                <a:sym typeface="Raleway"/>
              </a:defRPr>
            </a:lvl1pPr>
            <a:lvl2pPr marR="0" lvl="1" algn="l" rtl="0">
              <a:lnSpc>
                <a:spcPct val="100000"/>
              </a:lnSpc>
              <a:spcBef>
                <a:spcPts val="0"/>
              </a:spcBef>
              <a:spcAft>
                <a:spcPts val="0"/>
              </a:spcAft>
              <a:buClr>
                <a:schemeClr val="dk2"/>
              </a:buClr>
              <a:buSzPts val="2800"/>
              <a:buFont typeface="Raleway"/>
              <a:buNone/>
              <a:defRPr sz="2800" b="1" i="0" u="none" strike="noStrike" cap="none">
                <a:solidFill>
                  <a:schemeClr val="dk2"/>
                </a:solidFill>
                <a:latin typeface="Raleway"/>
                <a:ea typeface="Raleway"/>
                <a:cs typeface="Raleway"/>
                <a:sym typeface="Raleway"/>
              </a:defRPr>
            </a:lvl2pPr>
            <a:lvl3pPr marR="0" lvl="2" algn="l" rtl="0">
              <a:lnSpc>
                <a:spcPct val="100000"/>
              </a:lnSpc>
              <a:spcBef>
                <a:spcPts val="0"/>
              </a:spcBef>
              <a:spcAft>
                <a:spcPts val="0"/>
              </a:spcAft>
              <a:buClr>
                <a:schemeClr val="dk2"/>
              </a:buClr>
              <a:buSzPts val="2800"/>
              <a:buFont typeface="Raleway"/>
              <a:buNone/>
              <a:defRPr sz="2800" b="1" i="0" u="none" strike="noStrike" cap="none">
                <a:solidFill>
                  <a:schemeClr val="dk2"/>
                </a:solidFill>
                <a:latin typeface="Raleway"/>
                <a:ea typeface="Raleway"/>
                <a:cs typeface="Raleway"/>
                <a:sym typeface="Raleway"/>
              </a:defRPr>
            </a:lvl3pPr>
            <a:lvl4pPr marR="0" lvl="3" algn="l" rtl="0">
              <a:lnSpc>
                <a:spcPct val="100000"/>
              </a:lnSpc>
              <a:spcBef>
                <a:spcPts val="0"/>
              </a:spcBef>
              <a:spcAft>
                <a:spcPts val="0"/>
              </a:spcAft>
              <a:buClr>
                <a:schemeClr val="dk2"/>
              </a:buClr>
              <a:buSzPts val="2800"/>
              <a:buFont typeface="Raleway"/>
              <a:buNone/>
              <a:defRPr sz="2800" b="1" i="0" u="none" strike="noStrike" cap="none">
                <a:solidFill>
                  <a:schemeClr val="dk2"/>
                </a:solidFill>
                <a:latin typeface="Raleway"/>
                <a:ea typeface="Raleway"/>
                <a:cs typeface="Raleway"/>
                <a:sym typeface="Raleway"/>
              </a:defRPr>
            </a:lvl4pPr>
            <a:lvl5pPr marR="0" lvl="4" algn="l" rtl="0">
              <a:lnSpc>
                <a:spcPct val="100000"/>
              </a:lnSpc>
              <a:spcBef>
                <a:spcPts val="0"/>
              </a:spcBef>
              <a:spcAft>
                <a:spcPts val="0"/>
              </a:spcAft>
              <a:buClr>
                <a:schemeClr val="dk2"/>
              </a:buClr>
              <a:buSzPts val="2800"/>
              <a:buFont typeface="Raleway"/>
              <a:buNone/>
              <a:defRPr sz="2800" b="1" i="0" u="none" strike="noStrike" cap="none">
                <a:solidFill>
                  <a:schemeClr val="dk2"/>
                </a:solidFill>
                <a:latin typeface="Raleway"/>
                <a:ea typeface="Raleway"/>
                <a:cs typeface="Raleway"/>
                <a:sym typeface="Raleway"/>
              </a:defRPr>
            </a:lvl5pPr>
            <a:lvl6pPr marR="0" lvl="5" algn="l" rtl="0">
              <a:lnSpc>
                <a:spcPct val="100000"/>
              </a:lnSpc>
              <a:spcBef>
                <a:spcPts val="0"/>
              </a:spcBef>
              <a:spcAft>
                <a:spcPts val="0"/>
              </a:spcAft>
              <a:buClr>
                <a:schemeClr val="dk2"/>
              </a:buClr>
              <a:buSzPts val="2800"/>
              <a:buFont typeface="Raleway"/>
              <a:buNone/>
              <a:defRPr sz="2800" b="1" i="0" u="none" strike="noStrike" cap="none">
                <a:solidFill>
                  <a:schemeClr val="dk2"/>
                </a:solidFill>
                <a:latin typeface="Raleway"/>
                <a:ea typeface="Raleway"/>
                <a:cs typeface="Raleway"/>
                <a:sym typeface="Raleway"/>
              </a:defRPr>
            </a:lvl6pPr>
            <a:lvl7pPr marR="0" lvl="6" algn="l" rtl="0">
              <a:lnSpc>
                <a:spcPct val="100000"/>
              </a:lnSpc>
              <a:spcBef>
                <a:spcPts val="0"/>
              </a:spcBef>
              <a:spcAft>
                <a:spcPts val="0"/>
              </a:spcAft>
              <a:buClr>
                <a:schemeClr val="dk2"/>
              </a:buClr>
              <a:buSzPts val="2800"/>
              <a:buFont typeface="Raleway"/>
              <a:buNone/>
              <a:defRPr sz="2800" b="1" i="0" u="none" strike="noStrike" cap="none">
                <a:solidFill>
                  <a:schemeClr val="dk2"/>
                </a:solidFill>
                <a:latin typeface="Raleway"/>
                <a:ea typeface="Raleway"/>
                <a:cs typeface="Raleway"/>
                <a:sym typeface="Raleway"/>
              </a:defRPr>
            </a:lvl7pPr>
            <a:lvl8pPr marR="0" lvl="7" algn="l" rtl="0">
              <a:lnSpc>
                <a:spcPct val="100000"/>
              </a:lnSpc>
              <a:spcBef>
                <a:spcPts val="0"/>
              </a:spcBef>
              <a:spcAft>
                <a:spcPts val="0"/>
              </a:spcAft>
              <a:buClr>
                <a:schemeClr val="dk2"/>
              </a:buClr>
              <a:buSzPts val="2800"/>
              <a:buFont typeface="Raleway"/>
              <a:buNone/>
              <a:defRPr sz="2800" b="1" i="0" u="none" strike="noStrike" cap="none">
                <a:solidFill>
                  <a:schemeClr val="dk2"/>
                </a:solidFill>
                <a:latin typeface="Raleway"/>
                <a:ea typeface="Raleway"/>
                <a:cs typeface="Raleway"/>
                <a:sym typeface="Raleway"/>
              </a:defRPr>
            </a:lvl8pPr>
            <a:lvl9pPr marR="0" lvl="8" algn="l" rtl="0">
              <a:lnSpc>
                <a:spcPct val="100000"/>
              </a:lnSpc>
              <a:spcBef>
                <a:spcPts val="0"/>
              </a:spcBef>
              <a:spcAft>
                <a:spcPts val="0"/>
              </a:spcAft>
              <a:buClr>
                <a:schemeClr val="dk2"/>
              </a:buClr>
              <a:buSzPts val="2800"/>
              <a:buFont typeface="Raleway"/>
              <a:buNone/>
              <a:defRPr sz="2800" b="1" i="0" u="none" strike="noStrike" cap="none">
                <a:solidFill>
                  <a:schemeClr val="dk2"/>
                </a:solidFill>
                <a:latin typeface="Raleway"/>
                <a:ea typeface="Raleway"/>
                <a:cs typeface="Raleway"/>
                <a:sym typeface="Raleway"/>
              </a:defRPr>
            </a:lvl9pPr>
          </a:lstStyle>
          <a:p>
            <a:endParaRPr/>
          </a:p>
        </p:txBody>
      </p:sp>
      <p:sp>
        <p:nvSpPr>
          <p:cNvPr id="7" name="Google Shape;7;p32"/>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marR="0" lvl="0" indent="-311150" algn="l" rtl="0">
              <a:lnSpc>
                <a:spcPct val="115000"/>
              </a:lnSpc>
              <a:spcBef>
                <a:spcPts val="0"/>
              </a:spcBef>
              <a:spcAft>
                <a:spcPts val="0"/>
              </a:spcAft>
              <a:buClr>
                <a:schemeClr val="accent1"/>
              </a:buClr>
              <a:buSzPts val="1300"/>
              <a:buFont typeface="Lato"/>
              <a:buChar char="●"/>
              <a:defRPr sz="1300" b="0" i="0" u="none" strike="noStrike" cap="none">
                <a:solidFill>
                  <a:schemeClr val="accent1"/>
                </a:solidFill>
                <a:latin typeface="Lato"/>
                <a:ea typeface="Lato"/>
                <a:cs typeface="Lato"/>
                <a:sym typeface="Lato"/>
              </a:defRPr>
            </a:lvl1pPr>
            <a:lvl2pPr marL="914400" marR="0" lvl="1" indent="-298450" algn="l" rtl="0">
              <a:lnSpc>
                <a:spcPct val="115000"/>
              </a:lnSpc>
              <a:spcBef>
                <a:spcPts val="0"/>
              </a:spcBef>
              <a:spcAft>
                <a:spcPts val="0"/>
              </a:spcAft>
              <a:buClr>
                <a:schemeClr val="accent1"/>
              </a:buClr>
              <a:buSzPts val="1100"/>
              <a:buFont typeface="Lato"/>
              <a:buChar char="○"/>
              <a:defRPr sz="1100" b="0" i="0" u="none" strike="noStrike" cap="none">
                <a:solidFill>
                  <a:schemeClr val="accent1"/>
                </a:solidFill>
                <a:latin typeface="Lato"/>
                <a:ea typeface="Lato"/>
                <a:cs typeface="Lato"/>
                <a:sym typeface="Lato"/>
              </a:defRPr>
            </a:lvl2pPr>
            <a:lvl3pPr marL="1371600" marR="0" lvl="2" indent="-298450" algn="l" rtl="0">
              <a:lnSpc>
                <a:spcPct val="115000"/>
              </a:lnSpc>
              <a:spcBef>
                <a:spcPts val="0"/>
              </a:spcBef>
              <a:spcAft>
                <a:spcPts val="0"/>
              </a:spcAft>
              <a:buClr>
                <a:schemeClr val="accent1"/>
              </a:buClr>
              <a:buSzPts val="1100"/>
              <a:buFont typeface="Lato"/>
              <a:buChar char="■"/>
              <a:defRPr sz="1100" b="0" i="0" u="none" strike="noStrike" cap="none">
                <a:solidFill>
                  <a:schemeClr val="accent1"/>
                </a:solidFill>
                <a:latin typeface="Lato"/>
                <a:ea typeface="Lato"/>
                <a:cs typeface="Lato"/>
                <a:sym typeface="Lato"/>
              </a:defRPr>
            </a:lvl3pPr>
            <a:lvl4pPr marL="1828800" marR="0" lvl="3" indent="-298450" algn="l" rtl="0">
              <a:lnSpc>
                <a:spcPct val="115000"/>
              </a:lnSpc>
              <a:spcBef>
                <a:spcPts val="0"/>
              </a:spcBef>
              <a:spcAft>
                <a:spcPts val="0"/>
              </a:spcAft>
              <a:buClr>
                <a:schemeClr val="accent1"/>
              </a:buClr>
              <a:buSzPts val="1100"/>
              <a:buFont typeface="Lato"/>
              <a:buChar char="●"/>
              <a:defRPr sz="1100" b="0" i="0" u="none" strike="noStrike" cap="none">
                <a:solidFill>
                  <a:schemeClr val="accent1"/>
                </a:solidFill>
                <a:latin typeface="Lato"/>
                <a:ea typeface="Lato"/>
                <a:cs typeface="Lato"/>
                <a:sym typeface="Lato"/>
              </a:defRPr>
            </a:lvl4pPr>
            <a:lvl5pPr marL="2286000" marR="0" lvl="4" indent="-298450" algn="l" rtl="0">
              <a:lnSpc>
                <a:spcPct val="115000"/>
              </a:lnSpc>
              <a:spcBef>
                <a:spcPts val="0"/>
              </a:spcBef>
              <a:spcAft>
                <a:spcPts val="0"/>
              </a:spcAft>
              <a:buClr>
                <a:schemeClr val="accent1"/>
              </a:buClr>
              <a:buSzPts val="1100"/>
              <a:buFont typeface="Lato"/>
              <a:buChar char="○"/>
              <a:defRPr sz="1100" b="0" i="0" u="none" strike="noStrike" cap="none">
                <a:solidFill>
                  <a:schemeClr val="accent1"/>
                </a:solidFill>
                <a:latin typeface="Lato"/>
                <a:ea typeface="Lato"/>
                <a:cs typeface="Lato"/>
                <a:sym typeface="Lato"/>
              </a:defRPr>
            </a:lvl5pPr>
            <a:lvl6pPr marL="2743200" marR="0" lvl="5" indent="-298450" algn="l" rtl="0">
              <a:lnSpc>
                <a:spcPct val="115000"/>
              </a:lnSpc>
              <a:spcBef>
                <a:spcPts val="0"/>
              </a:spcBef>
              <a:spcAft>
                <a:spcPts val="0"/>
              </a:spcAft>
              <a:buClr>
                <a:schemeClr val="accent1"/>
              </a:buClr>
              <a:buSzPts val="1100"/>
              <a:buFont typeface="Lato"/>
              <a:buChar char="■"/>
              <a:defRPr sz="1100" b="0" i="0" u="none" strike="noStrike" cap="none">
                <a:solidFill>
                  <a:schemeClr val="accent1"/>
                </a:solidFill>
                <a:latin typeface="Lato"/>
                <a:ea typeface="Lato"/>
                <a:cs typeface="Lato"/>
                <a:sym typeface="Lato"/>
              </a:defRPr>
            </a:lvl6pPr>
            <a:lvl7pPr marL="3200400" marR="0" lvl="6" indent="-298450" algn="l" rtl="0">
              <a:lnSpc>
                <a:spcPct val="115000"/>
              </a:lnSpc>
              <a:spcBef>
                <a:spcPts val="0"/>
              </a:spcBef>
              <a:spcAft>
                <a:spcPts val="0"/>
              </a:spcAft>
              <a:buClr>
                <a:schemeClr val="accent1"/>
              </a:buClr>
              <a:buSzPts val="1100"/>
              <a:buFont typeface="Lato"/>
              <a:buChar char="●"/>
              <a:defRPr sz="1100" b="0" i="0" u="none" strike="noStrike" cap="none">
                <a:solidFill>
                  <a:schemeClr val="accent1"/>
                </a:solidFill>
                <a:latin typeface="Lato"/>
                <a:ea typeface="Lato"/>
                <a:cs typeface="Lato"/>
                <a:sym typeface="Lato"/>
              </a:defRPr>
            </a:lvl7pPr>
            <a:lvl8pPr marL="3657600" marR="0" lvl="7" indent="-298450" algn="l" rtl="0">
              <a:lnSpc>
                <a:spcPct val="115000"/>
              </a:lnSpc>
              <a:spcBef>
                <a:spcPts val="0"/>
              </a:spcBef>
              <a:spcAft>
                <a:spcPts val="0"/>
              </a:spcAft>
              <a:buClr>
                <a:schemeClr val="accent1"/>
              </a:buClr>
              <a:buSzPts val="1100"/>
              <a:buFont typeface="Lato"/>
              <a:buChar char="○"/>
              <a:defRPr sz="1100" b="0" i="0" u="none" strike="noStrike" cap="none">
                <a:solidFill>
                  <a:schemeClr val="accent1"/>
                </a:solidFill>
                <a:latin typeface="Lato"/>
                <a:ea typeface="Lato"/>
                <a:cs typeface="Lato"/>
                <a:sym typeface="Lato"/>
              </a:defRPr>
            </a:lvl8pPr>
            <a:lvl9pPr marL="4114800" marR="0" lvl="8" indent="-298450" algn="l" rtl="0">
              <a:lnSpc>
                <a:spcPct val="115000"/>
              </a:lnSpc>
              <a:spcBef>
                <a:spcPts val="0"/>
              </a:spcBef>
              <a:spcAft>
                <a:spcPts val="0"/>
              </a:spcAft>
              <a:buClr>
                <a:schemeClr val="accent1"/>
              </a:buClr>
              <a:buSzPts val="1100"/>
              <a:buFont typeface="Lato"/>
              <a:buChar char="■"/>
              <a:defRPr sz="1100" b="0" i="0" u="none" strike="noStrike" cap="none">
                <a:solidFill>
                  <a:schemeClr val="accent1"/>
                </a:solidFill>
                <a:latin typeface="Lato"/>
                <a:ea typeface="Lato"/>
                <a:cs typeface="Lato"/>
                <a:sym typeface="Lato"/>
              </a:defRPr>
            </a:lvl9pPr>
          </a:lstStyle>
          <a:p>
            <a:endParaRPr/>
          </a:p>
        </p:txBody>
      </p:sp>
      <p:sp>
        <p:nvSpPr>
          <p:cNvPr id="8" name="Google Shape;8;p32"/>
          <p:cNvSpPr txBox="1">
            <a:spLocks noGrp="1"/>
          </p:cNvSpPr>
          <p:nvPr>
            <p:ph type="sldNum" idx="12"/>
          </p:nvPr>
        </p:nvSpPr>
        <p:spPr>
          <a:xfrm>
            <a:off x="8536302" y="4749851"/>
            <a:ext cx="548700" cy="393600"/>
          </a:xfrm>
          <a:prstGeom prst="rect">
            <a:avLst/>
          </a:prstGeom>
          <a:noFill/>
          <a:ln>
            <a:noFill/>
          </a:ln>
        </p:spPr>
        <p:txBody>
          <a:bodyPr spcFirstLastPara="1" wrap="square" lIns="91425" tIns="91425" rIns="91425" bIns="91425" anchor="ctr" anchorCtr="0">
            <a:norm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accent1"/>
                </a:solidFill>
                <a:latin typeface="Lato"/>
                <a:ea typeface="Lato"/>
                <a:cs typeface="Lato"/>
                <a:sym typeface="Lato"/>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accent1"/>
                </a:solidFill>
                <a:latin typeface="Lato"/>
                <a:ea typeface="Lato"/>
                <a:cs typeface="Lato"/>
                <a:sym typeface="Lato"/>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accent1"/>
                </a:solidFill>
                <a:latin typeface="Lato"/>
                <a:ea typeface="Lato"/>
                <a:cs typeface="Lato"/>
                <a:sym typeface="Lato"/>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accent1"/>
                </a:solidFill>
                <a:latin typeface="Lato"/>
                <a:ea typeface="Lato"/>
                <a:cs typeface="Lato"/>
                <a:sym typeface="Lato"/>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accent1"/>
                </a:solidFill>
                <a:latin typeface="Lato"/>
                <a:ea typeface="Lato"/>
                <a:cs typeface="Lato"/>
                <a:sym typeface="Lato"/>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accent1"/>
                </a:solidFill>
                <a:latin typeface="Lato"/>
                <a:ea typeface="Lato"/>
                <a:cs typeface="Lato"/>
                <a:sym typeface="Lato"/>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accent1"/>
                </a:solidFill>
                <a:latin typeface="Lato"/>
                <a:ea typeface="Lato"/>
                <a:cs typeface="Lato"/>
                <a:sym typeface="Lato"/>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accent1"/>
                </a:solidFill>
                <a:latin typeface="Lato"/>
                <a:ea typeface="Lato"/>
                <a:cs typeface="Lato"/>
                <a:sym typeface="Lato"/>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accent1"/>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en"/>
              <a:t>‹#›</a:t>
            </a:fld>
            <a:endParaRPr/>
          </a:p>
        </p:txBody>
      </p:sp>
    </p:spTree>
    <p:extLst>
      <p:ext uri="{BB962C8B-B14F-4D97-AF65-F5344CB8AC3E}">
        <p14:creationId xmlns:p14="http://schemas.microsoft.com/office/powerpoint/2010/main" val="884969261"/>
      </p:ext>
    </p:extLst>
  </p:cSld>
  <p:clrMap bg1="lt1" tx1="dk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8.xml"/><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0.xml"/><Relationship Id="rId1" Type="http://schemas.openxmlformats.org/officeDocument/2006/relationships/slideLayout" Target="../slideLayouts/slideLayout13.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3.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3.xml"/></Relationships>
</file>

<file path=ppt/slides/_rels/slide4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3.xml"/><Relationship Id="rId1" Type="http://schemas.openxmlformats.org/officeDocument/2006/relationships/slideLayout" Target="../slideLayouts/slideLayout13.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3.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5"/>
        <p:cNvGrpSpPr/>
        <p:nvPr/>
      </p:nvGrpSpPr>
      <p:grpSpPr>
        <a:xfrm>
          <a:off x="0" y="0"/>
          <a:ext cx="0" cy="0"/>
          <a:chOff x="0" y="0"/>
          <a:chExt cx="0" cy="0"/>
        </a:xfrm>
      </p:grpSpPr>
      <p:sp>
        <p:nvSpPr>
          <p:cNvPr id="86" name="Google Shape;86;p13"/>
          <p:cNvSpPr txBox="1">
            <a:spLocks noGrp="1"/>
          </p:cNvSpPr>
          <p:nvPr>
            <p:ph type="ctrTitle"/>
          </p:nvPr>
        </p:nvSpPr>
        <p:spPr>
          <a:xfrm>
            <a:off x="729450" y="1322450"/>
            <a:ext cx="7688100" cy="16647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dirty="0"/>
              <a:t>ComSSA FOP Revision</a:t>
            </a:r>
            <a:endParaRPr dirty="0"/>
          </a:p>
        </p:txBody>
      </p:sp>
      <p:sp>
        <p:nvSpPr>
          <p:cNvPr id="87" name="Google Shape;87;p13"/>
          <p:cNvSpPr txBox="1">
            <a:spLocks noGrp="1"/>
          </p:cNvSpPr>
          <p:nvPr>
            <p:ph type="subTitle" idx="1"/>
          </p:nvPr>
        </p:nvSpPr>
        <p:spPr>
          <a:xfrm>
            <a:off x="729627" y="3172900"/>
            <a:ext cx="7688100" cy="5412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dirty="0"/>
              <a:t>Week 8 (2023 Edition)</a:t>
            </a:r>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22"/>
          <p:cNvSpPr txBox="1">
            <a:spLocks noGrp="1"/>
          </p:cNvSpPr>
          <p:nvPr>
            <p:ph type="title"/>
          </p:nvPr>
        </p:nvSpPr>
        <p:spPr>
          <a:xfrm>
            <a:off x="727650" y="573550"/>
            <a:ext cx="7688700" cy="5352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More control structures : For loop</a:t>
            </a:r>
            <a:endParaRPr/>
          </a:p>
        </p:txBody>
      </p:sp>
      <p:sp>
        <p:nvSpPr>
          <p:cNvPr id="171" name="Google Shape;171;p22"/>
          <p:cNvSpPr txBox="1">
            <a:spLocks noGrp="1"/>
          </p:cNvSpPr>
          <p:nvPr>
            <p:ph type="body" idx="1"/>
          </p:nvPr>
        </p:nvSpPr>
        <p:spPr>
          <a:xfrm>
            <a:off x="729450" y="1562275"/>
            <a:ext cx="7688700" cy="2777700"/>
          </a:xfrm>
          <a:prstGeom prst="rect">
            <a:avLst/>
          </a:prstGeom>
        </p:spPr>
        <p:txBody>
          <a:bodyPr spcFirstLastPara="1" wrap="square" lIns="91425" tIns="91425" rIns="91425" bIns="91425" anchor="t" anchorCtr="0">
            <a:normAutofit lnSpcReduction="10000"/>
          </a:bodyPr>
          <a:lstStyle/>
          <a:p>
            <a:pPr marL="0" lvl="0" indent="0" algn="l" rtl="0">
              <a:spcBef>
                <a:spcPts val="0"/>
              </a:spcBef>
              <a:spcAft>
                <a:spcPts val="0"/>
              </a:spcAft>
              <a:buNone/>
            </a:pPr>
            <a:r>
              <a:rPr lang="en" sz="1700"/>
              <a:t>Each time it goes through the loop, it runs the indented code under it.</a:t>
            </a:r>
            <a:endParaRPr sz="1700"/>
          </a:p>
          <a:p>
            <a:pPr marL="0" lvl="0" indent="0" algn="l" rtl="0">
              <a:spcBef>
                <a:spcPts val="1200"/>
              </a:spcBef>
              <a:spcAft>
                <a:spcPts val="0"/>
              </a:spcAft>
              <a:buNone/>
            </a:pPr>
            <a:r>
              <a:rPr lang="en" sz="1400">
                <a:latin typeface="Roboto Mono"/>
                <a:ea typeface="Roboto Mono"/>
                <a:cs typeface="Roboto Mono"/>
                <a:sym typeface="Roboto Mono"/>
              </a:rPr>
              <a:t>for i in range(5):</a:t>
            </a:r>
            <a:br>
              <a:rPr lang="en" sz="1400">
                <a:latin typeface="Roboto Mono"/>
                <a:ea typeface="Roboto Mono"/>
                <a:cs typeface="Roboto Mono"/>
                <a:sym typeface="Roboto Mono"/>
              </a:rPr>
            </a:br>
            <a:r>
              <a:rPr lang="en" sz="1400">
                <a:latin typeface="Roboto Mono"/>
                <a:ea typeface="Roboto Mono"/>
                <a:cs typeface="Roboto Mono"/>
                <a:sym typeface="Roboto Mono"/>
              </a:rPr>
              <a:t>    print("Now I am", i)</a:t>
            </a:r>
            <a:br>
              <a:rPr lang="en" sz="1400">
                <a:latin typeface="Roboto Mono"/>
                <a:ea typeface="Roboto Mono"/>
                <a:cs typeface="Roboto Mono"/>
                <a:sym typeface="Roboto Mono"/>
              </a:rPr>
            </a:br>
            <a:r>
              <a:rPr lang="en" sz="1400">
                <a:latin typeface="Roboto Mono"/>
                <a:ea typeface="Roboto Mono"/>
                <a:cs typeface="Roboto Mono"/>
                <a:sym typeface="Roboto Mono"/>
              </a:rPr>
              <a:t>print("And now I'm done.")</a:t>
            </a:r>
            <a:endParaRPr sz="1400">
              <a:latin typeface="Roboto Mono"/>
              <a:ea typeface="Roboto Mono"/>
              <a:cs typeface="Roboto Mono"/>
              <a:sym typeface="Roboto Mono"/>
            </a:endParaRPr>
          </a:p>
          <a:p>
            <a:pPr marL="0" lvl="0" indent="0" algn="l" rtl="0">
              <a:spcBef>
                <a:spcPts val="1200"/>
              </a:spcBef>
              <a:spcAft>
                <a:spcPts val="0"/>
              </a:spcAft>
              <a:buNone/>
            </a:pPr>
            <a:r>
              <a:rPr lang="en" sz="1700"/>
              <a:t>Or…</a:t>
            </a:r>
            <a:endParaRPr sz="1700"/>
          </a:p>
          <a:p>
            <a:pPr marL="0" lvl="0" indent="0" algn="l" rtl="0">
              <a:spcBef>
                <a:spcPts val="1200"/>
              </a:spcBef>
              <a:spcAft>
                <a:spcPts val="1200"/>
              </a:spcAft>
              <a:buNone/>
            </a:pPr>
            <a:r>
              <a:rPr lang="en" sz="1400">
                <a:latin typeface="Roboto Mono"/>
                <a:ea typeface="Roboto Mono"/>
                <a:cs typeface="Roboto Mono"/>
                <a:sym typeface="Roboto Mono"/>
              </a:rPr>
              <a:t>words = ['this', 'is', 'a', 'loop']</a:t>
            </a:r>
            <a:br>
              <a:rPr lang="en" sz="1400">
                <a:latin typeface="Roboto Mono"/>
                <a:ea typeface="Roboto Mono"/>
                <a:cs typeface="Roboto Mono"/>
                <a:sym typeface="Roboto Mono"/>
              </a:rPr>
            </a:br>
            <a:r>
              <a:rPr lang="en" sz="1400">
                <a:latin typeface="Roboto Mono"/>
                <a:ea typeface="Roboto Mono"/>
                <a:cs typeface="Roboto Mono"/>
                <a:sym typeface="Roboto Mono"/>
              </a:rPr>
              <a:t>for word in words:</a:t>
            </a:r>
            <a:br>
              <a:rPr lang="en" sz="1400">
                <a:latin typeface="Roboto Mono"/>
                <a:ea typeface="Roboto Mono"/>
                <a:cs typeface="Roboto Mono"/>
                <a:sym typeface="Roboto Mono"/>
              </a:rPr>
            </a:br>
            <a:r>
              <a:rPr lang="en" sz="1400">
                <a:latin typeface="Roboto Mono"/>
                <a:ea typeface="Roboto Mono"/>
                <a:cs typeface="Roboto Mono"/>
                <a:sym typeface="Roboto Mono"/>
              </a:rPr>
              <a:t>    print(word)</a:t>
            </a:r>
            <a:endParaRPr sz="1400"/>
          </a:p>
        </p:txBody>
      </p:sp>
      <p:sp>
        <p:nvSpPr>
          <p:cNvPr id="172" name="Google Shape;172;p22"/>
          <p:cNvSpPr/>
          <p:nvPr/>
        </p:nvSpPr>
        <p:spPr>
          <a:xfrm>
            <a:off x="4195450" y="2283450"/>
            <a:ext cx="457200" cy="228600"/>
          </a:xfrm>
          <a:prstGeom prst="rightArrow">
            <a:avLst>
              <a:gd name="adj1" fmla="val 50000"/>
              <a:gd name="adj2" fmla="val 50000"/>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 name="Google Shape;173;p22"/>
          <p:cNvSpPr txBox="1"/>
          <p:nvPr/>
        </p:nvSpPr>
        <p:spPr>
          <a:xfrm>
            <a:off x="5086025" y="1902475"/>
            <a:ext cx="1785900" cy="12930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1200">
                <a:latin typeface="Roboto Mono"/>
                <a:ea typeface="Roboto Mono"/>
                <a:cs typeface="Roboto Mono"/>
                <a:sym typeface="Roboto Mono"/>
              </a:rPr>
              <a:t>Now I am 0</a:t>
            </a:r>
            <a:endParaRPr sz="1200">
              <a:latin typeface="Roboto Mono"/>
              <a:ea typeface="Roboto Mono"/>
              <a:cs typeface="Roboto Mono"/>
              <a:sym typeface="Roboto Mono"/>
            </a:endParaRPr>
          </a:p>
          <a:p>
            <a:pPr marL="0" lvl="0" indent="0" algn="l" rtl="0">
              <a:spcBef>
                <a:spcPts val="0"/>
              </a:spcBef>
              <a:spcAft>
                <a:spcPts val="0"/>
              </a:spcAft>
              <a:buNone/>
            </a:pPr>
            <a:r>
              <a:rPr lang="en" sz="1200">
                <a:latin typeface="Roboto Mono"/>
                <a:ea typeface="Roboto Mono"/>
                <a:cs typeface="Roboto Mono"/>
                <a:sym typeface="Roboto Mono"/>
              </a:rPr>
              <a:t>Now I am 1</a:t>
            </a:r>
            <a:endParaRPr sz="1200">
              <a:latin typeface="Roboto Mono"/>
              <a:ea typeface="Roboto Mono"/>
              <a:cs typeface="Roboto Mono"/>
              <a:sym typeface="Roboto Mono"/>
            </a:endParaRPr>
          </a:p>
          <a:p>
            <a:pPr marL="0" lvl="0" indent="0" algn="l" rtl="0">
              <a:spcBef>
                <a:spcPts val="0"/>
              </a:spcBef>
              <a:spcAft>
                <a:spcPts val="0"/>
              </a:spcAft>
              <a:buNone/>
            </a:pPr>
            <a:r>
              <a:rPr lang="en" sz="1200">
                <a:latin typeface="Roboto Mono"/>
                <a:ea typeface="Roboto Mono"/>
                <a:cs typeface="Roboto Mono"/>
                <a:sym typeface="Roboto Mono"/>
              </a:rPr>
              <a:t>Now I am 2</a:t>
            </a:r>
            <a:endParaRPr sz="1200">
              <a:latin typeface="Roboto Mono"/>
              <a:ea typeface="Roboto Mono"/>
              <a:cs typeface="Roboto Mono"/>
              <a:sym typeface="Roboto Mono"/>
            </a:endParaRPr>
          </a:p>
          <a:p>
            <a:pPr marL="0" lvl="0" indent="0" algn="l" rtl="0">
              <a:spcBef>
                <a:spcPts val="0"/>
              </a:spcBef>
              <a:spcAft>
                <a:spcPts val="0"/>
              </a:spcAft>
              <a:buNone/>
            </a:pPr>
            <a:r>
              <a:rPr lang="en" sz="1200">
                <a:latin typeface="Roboto Mono"/>
                <a:ea typeface="Roboto Mono"/>
                <a:cs typeface="Roboto Mono"/>
                <a:sym typeface="Roboto Mono"/>
              </a:rPr>
              <a:t>Now I am 3</a:t>
            </a:r>
            <a:endParaRPr sz="1200">
              <a:latin typeface="Roboto Mono"/>
              <a:ea typeface="Roboto Mono"/>
              <a:cs typeface="Roboto Mono"/>
              <a:sym typeface="Roboto Mono"/>
            </a:endParaRPr>
          </a:p>
          <a:p>
            <a:pPr marL="0" lvl="0" indent="0" algn="l" rtl="0">
              <a:spcBef>
                <a:spcPts val="0"/>
              </a:spcBef>
              <a:spcAft>
                <a:spcPts val="0"/>
              </a:spcAft>
              <a:buNone/>
            </a:pPr>
            <a:r>
              <a:rPr lang="en" sz="1200">
                <a:latin typeface="Roboto Mono"/>
                <a:ea typeface="Roboto Mono"/>
                <a:cs typeface="Roboto Mono"/>
                <a:sym typeface="Roboto Mono"/>
              </a:rPr>
              <a:t>Now I am 4</a:t>
            </a:r>
            <a:endParaRPr sz="1200">
              <a:latin typeface="Roboto Mono"/>
              <a:ea typeface="Roboto Mono"/>
              <a:cs typeface="Roboto Mono"/>
              <a:sym typeface="Roboto Mono"/>
            </a:endParaRPr>
          </a:p>
          <a:p>
            <a:pPr marL="0" lvl="0" indent="0" algn="l" rtl="0">
              <a:spcBef>
                <a:spcPts val="0"/>
              </a:spcBef>
              <a:spcAft>
                <a:spcPts val="0"/>
              </a:spcAft>
              <a:buNone/>
            </a:pPr>
            <a:r>
              <a:rPr lang="en" sz="1200">
                <a:latin typeface="Roboto Mono"/>
                <a:ea typeface="Roboto Mono"/>
                <a:cs typeface="Roboto Mono"/>
                <a:sym typeface="Roboto Mono"/>
              </a:rPr>
              <a:t>And now I'm done.</a:t>
            </a:r>
            <a:endParaRPr sz="1200">
              <a:latin typeface="Roboto Mono"/>
              <a:ea typeface="Roboto Mono"/>
              <a:cs typeface="Roboto Mono"/>
              <a:sym typeface="Roboto Mono"/>
            </a:endParaRPr>
          </a:p>
        </p:txBody>
      </p:sp>
      <p:sp>
        <p:nvSpPr>
          <p:cNvPr id="174" name="Google Shape;174;p22"/>
          <p:cNvSpPr/>
          <p:nvPr/>
        </p:nvSpPr>
        <p:spPr>
          <a:xfrm>
            <a:off x="4195450" y="3736025"/>
            <a:ext cx="457200" cy="228600"/>
          </a:xfrm>
          <a:prstGeom prst="rightArrow">
            <a:avLst>
              <a:gd name="adj1" fmla="val 50000"/>
              <a:gd name="adj2" fmla="val 50000"/>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 name="Google Shape;175;p22"/>
          <p:cNvSpPr txBox="1"/>
          <p:nvPr/>
        </p:nvSpPr>
        <p:spPr>
          <a:xfrm>
            <a:off x="5086025" y="3312175"/>
            <a:ext cx="1785900" cy="9234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1200">
                <a:latin typeface="Roboto Mono"/>
                <a:ea typeface="Roboto Mono"/>
                <a:cs typeface="Roboto Mono"/>
                <a:sym typeface="Roboto Mono"/>
              </a:rPr>
              <a:t>this</a:t>
            </a:r>
            <a:endParaRPr sz="1200">
              <a:latin typeface="Roboto Mono"/>
              <a:ea typeface="Roboto Mono"/>
              <a:cs typeface="Roboto Mono"/>
              <a:sym typeface="Roboto Mono"/>
            </a:endParaRPr>
          </a:p>
          <a:p>
            <a:pPr marL="0" lvl="0" indent="0" algn="l" rtl="0">
              <a:spcBef>
                <a:spcPts val="0"/>
              </a:spcBef>
              <a:spcAft>
                <a:spcPts val="0"/>
              </a:spcAft>
              <a:buNone/>
            </a:pPr>
            <a:r>
              <a:rPr lang="en" sz="1200">
                <a:latin typeface="Roboto Mono"/>
                <a:ea typeface="Roboto Mono"/>
                <a:cs typeface="Roboto Mono"/>
                <a:sym typeface="Roboto Mono"/>
              </a:rPr>
              <a:t>is</a:t>
            </a:r>
            <a:endParaRPr sz="1200">
              <a:latin typeface="Roboto Mono"/>
              <a:ea typeface="Roboto Mono"/>
              <a:cs typeface="Roboto Mono"/>
              <a:sym typeface="Roboto Mono"/>
            </a:endParaRPr>
          </a:p>
          <a:p>
            <a:pPr marL="0" lvl="0" indent="0" algn="l" rtl="0">
              <a:spcBef>
                <a:spcPts val="0"/>
              </a:spcBef>
              <a:spcAft>
                <a:spcPts val="0"/>
              </a:spcAft>
              <a:buNone/>
            </a:pPr>
            <a:r>
              <a:rPr lang="en" sz="1200">
                <a:latin typeface="Roboto Mono"/>
                <a:ea typeface="Roboto Mono"/>
                <a:cs typeface="Roboto Mono"/>
                <a:sym typeface="Roboto Mono"/>
              </a:rPr>
              <a:t>a</a:t>
            </a:r>
            <a:endParaRPr sz="1200">
              <a:latin typeface="Roboto Mono"/>
              <a:ea typeface="Roboto Mono"/>
              <a:cs typeface="Roboto Mono"/>
              <a:sym typeface="Roboto Mono"/>
            </a:endParaRPr>
          </a:p>
          <a:p>
            <a:pPr marL="0" lvl="0" indent="0" algn="l" rtl="0">
              <a:spcBef>
                <a:spcPts val="0"/>
              </a:spcBef>
              <a:spcAft>
                <a:spcPts val="0"/>
              </a:spcAft>
              <a:buNone/>
            </a:pPr>
            <a:r>
              <a:rPr lang="en" sz="1200">
                <a:latin typeface="Roboto Mono"/>
                <a:ea typeface="Roboto Mono"/>
                <a:cs typeface="Roboto Mono"/>
                <a:sym typeface="Roboto Mono"/>
              </a:rPr>
              <a:t>loop</a:t>
            </a:r>
            <a:endParaRPr sz="1200">
              <a:latin typeface="Roboto Mono"/>
              <a:ea typeface="Roboto Mono"/>
              <a:cs typeface="Roboto Mono"/>
              <a:sym typeface="Roboto Mono"/>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79"/>
        <p:cNvGrpSpPr/>
        <p:nvPr/>
      </p:nvGrpSpPr>
      <p:grpSpPr>
        <a:xfrm>
          <a:off x="0" y="0"/>
          <a:ext cx="0" cy="0"/>
          <a:chOff x="0" y="0"/>
          <a:chExt cx="0" cy="0"/>
        </a:xfrm>
      </p:grpSpPr>
      <p:sp>
        <p:nvSpPr>
          <p:cNvPr id="180" name="Google Shape;180;p23"/>
          <p:cNvSpPr txBox="1">
            <a:spLocks noGrp="1"/>
          </p:cNvSpPr>
          <p:nvPr>
            <p:ph type="title"/>
          </p:nvPr>
        </p:nvSpPr>
        <p:spPr>
          <a:xfrm>
            <a:off x="727650" y="573550"/>
            <a:ext cx="7688700" cy="5352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More control structures: While loop</a:t>
            </a:r>
            <a:endParaRPr/>
          </a:p>
        </p:txBody>
      </p:sp>
      <p:sp>
        <p:nvSpPr>
          <p:cNvPr id="181" name="Google Shape;181;p23"/>
          <p:cNvSpPr txBox="1">
            <a:spLocks noGrp="1"/>
          </p:cNvSpPr>
          <p:nvPr>
            <p:ph type="body" idx="1"/>
          </p:nvPr>
        </p:nvSpPr>
        <p:spPr>
          <a:xfrm>
            <a:off x="729450" y="1562275"/>
            <a:ext cx="7688700" cy="2777700"/>
          </a:xfrm>
          <a:prstGeom prst="rect">
            <a:avLst/>
          </a:prstGeom>
        </p:spPr>
        <p:txBody>
          <a:bodyPr spcFirstLastPara="1" wrap="square" lIns="91425" tIns="91425" rIns="91425" bIns="91425" anchor="t" anchorCtr="0">
            <a:normAutofit lnSpcReduction="10000"/>
          </a:bodyPr>
          <a:lstStyle/>
          <a:p>
            <a:pPr marL="0" lvl="0" indent="0" algn="l" rtl="0">
              <a:spcBef>
                <a:spcPts val="0"/>
              </a:spcBef>
              <a:spcAft>
                <a:spcPts val="0"/>
              </a:spcAft>
              <a:buNone/>
            </a:pPr>
            <a:r>
              <a:rPr lang="en" sz="1700"/>
              <a:t>A while loop runs while its expression is True, and stops when it is False.</a:t>
            </a:r>
            <a:endParaRPr sz="1700"/>
          </a:p>
          <a:p>
            <a:pPr marL="0" lvl="0" indent="0" algn="l" rtl="0">
              <a:spcBef>
                <a:spcPts val="1200"/>
              </a:spcBef>
              <a:spcAft>
                <a:spcPts val="0"/>
              </a:spcAft>
              <a:buNone/>
            </a:pPr>
            <a:r>
              <a:rPr lang="en" sz="1700"/>
              <a:t>Have to be careful − Infinite loops (where the condition is always true!)</a:t>
            </a:r>
            <a:endParaRPr sz="1700"/>
          </a:p>
          <a:p>
            <a:pPr marL="0" lvl="0" indent="0" algn="l" rtl="0">
              <a:spcBef>
                <a:spcPts val="1200"/>
              </a:spcBef>
              <a:spcAft>
                <a:spcPts val="0"/>
              </a:spcAft>
              <a:buNone/>
            </a:pPr>
            <a:endParaRPr sz="1700"/>
          </a:p>
          <a:p>
            <a:pPr marL="0" lvl="0" indent="0" algn="l" rtl="0">
              <a:spcBef>
                <a:spcPts val="1200"/>
              </a:spcBef>
              <a:spcAft>
                <a:spcPts val="1200"/>
              </a:spcAft>
              <a:buNone/>
            </a:pPr>
            <a:r>
              <a:rPr lang="en" sz="1400">
                <a:latin typeface="Roboto Mono"/>
                <a:ea typeface="Roboto Mono"/>
                <a:cs typeface="Roboto Mono"/>
                <a:sym typeface="Roboto Mono"/>
              </a:rPr>
              <a:t>choice = input("Please enter Y or N")</a:t>
            </a:r>
            <a:br>
              <a:rPr lang="en" sz="1400">
                <a:latin typeface="Roboto Mono"/>
                <a:ea typeface="Roboto Mono"/>
                <a:cs typeface="Roboto Mono"/>
                <a:sym typeface="Roboto Mono"/>
              </a:rPr>
            </a:br>
            <a:r>
              <a:rPr lang="en" sz="1400">
                <a:latin typeface="Roboto Mono"/>
                <a:ea typeface="Roboto Mono"/>
                <a:cs typeface="Roboto Mono"/>
                <a:sym typeface="Roboto Mono"/>
              </a:rPr>
              <a:t>while choice != 'Y' and choice != 'N':</a:t>
            </a:r>
            <a:br>
              <a:rPr lang="en" sz="1400">
                <a:latin typeface="Roboto Mono"/>
                <a:ea typeface="Roboto Mono"/>
                <a:cs typeface="Roboto Mono"/>
                <a:sym typeface="Roboto Mono"/>
              </a:rPr>
            </a:br>
            <a:r>
              <a:rPr lang="en" sz="1400">
                <a:latin typeface="Roboto Mono"/>
                <a:ea typeface="Roboto Mono"/>
                <a:cs typeface="Roboto Mono"/>
                <a:sym typeface="Roboto Mono"/>
              </a:rPr>
              <a:t>    print("Invalid choice!")</a:t>
            </a:r>
            <a:br>
              <a:rPr lang="en" sz="1400">
                <a:latin typeface="Roboto Mono"/>
                <a:ea typeface="Roboto Mono"/>
                <a:cs typeface="Roboto Mono"/>
                <a:sym typeface="Roboto Mono"/>
              </a:rPr>
            </a:br>
            <a:r>
              <a:rPr lang="en" sz="1400">
                <a:latin typeface="Roboto Mono"/>
                <a:ea typeface="Roboto Mono"/>
                <a:cs typeface="Roboto Mono"/>
                <a:sym typeface="Roboto Mono"/>
              </a:rPr>
              <a:t>    choice = input("Please enter Y or N")</a:t>
            </a:r>
            <a:br>
              <a:rPr lang="en" sz="1400">
                <a:latin typeface="Roboto Mono"/>
                <a:ea typeface="Roboto Mono"/>
                <a:cs typeface="Roboto Mono"/>
                <a:sym typeface="Roboto Mono"/>
              </a:rPr>
            </a:br>
            <a:r>
              <a:rPr lang="en" sz="1400">
                <a:latin typeface="Roboto Mono"/>
                <a:ea typeface="Roboto Mono"/>
                <a:cs typeface="Roboto Mono"/>
                <a:sym typeface="Roboto Mono"/>
              </a:rPr>
              <a:t>print("You entered:", choice)</a:t>
            </a:r>
            <a:endParaRPr sz="1400">
              <a:latin typeface="Roboto Mono"/>
              <a:ea typeface="Roboto Mono"/>
              <a:cs typeface="Roboto Mono"/>
              <a:sym typeface="Roboto Mono"/>
            </a:endParaRPr>
          </a:p>
        </p:txBody>
      </p:sp>
      <p:sp>
        <p:nvSpPr>
          <p:cNvPr id="182" name="Google Shape;182;p23"/>
          <p:cNvSpPr txBox="1"/>
          <p:nvPr/>
        </p:nvSpPr>
        <p:spPr>
          <a:xfrm>
            <a:off x="5595275" y="3139425"/>
            <a:ext cx="20733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a:latin typeface="Lato"/>
                <a:ea typeface="Lato"/>
                <a:cs typeface="Lato"/>
                <a:sym typeface="Lato"/>
              </a:rPr>
              <a:t>!= means "not equal to"</a:t>
            </a:r>
            <a:endParaRPr>
              <a:latin typeface="Lato"/>
              <a:ea typeface="Lato"/>
              <a:cs typeface="Lato"/>
              <a:sym typeface="Lato"/>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86"/>
        <p:cNvGrpSpPr/>
        <p:nvPr/>
      </p:nvGrpSpPr>
      <p:grpSpPr>
        <a:xfrm>
          <a:off x="0" y="0"/>
          <a:ext cx="0" cy="0"/>
          <a:chOff x="0" y="0"/>
          <a:chExt cx="0" cy="0"/>
        </a:xfrm>
      </p:grpSpPr>
      <p:sp>
        <p:nvSpPr>
          <p:cNvPr id="187" name="Google Shape;187;p24"/>
          <p:cNvSpPr txBox="1">
            <a:spLocks noGrp="1"/>
          </p:cNvSpPr>
          <p:nvPr>
            <p:ph type="title"/>
          </p:nvPr>
        </p:nvSpPr>
        <p:spPr>
          <a:xfrm>
            <a:off x="727650" y="573550"/>
            <a:ext cx="7688700" cy="5352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More control structures: While loop</a:t>
            </a:r>
            <a:endParaRPr/>
          </a:p>
        </p:txBody>
      </p:sp>
      <p:sp>
        <p:nvSpPr>
          <p:cNvPr id="188" name="Google Shape;188;p24"/>
          <p:cNvSpPr txBox="1">
            <a:spLocks noGrp="1"/>
          </p:cNvSpPr>
          <p:nvPr>
            <p:ph type="body" idx="1"/>
          </p:nvPr>
        </p:nvSpPr>
        <p:spPr>
          <a:xfrm>
            <a:off x="729450" y="1562275"/>
            <a:ext cx="7688700" cy="27777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sz="1700"/>
              <a:t>Another example:</a:t>
            </a:r>
            <a:endParaRPr sz="1700"/>
          </a:p>
          <a:p>
            <a:pPr marL="0" lvl="0" indent="0" algn="l" rtl="0">
              <a:spcBef>
                <a:spcPts val="1200"/>
              </a:spcBef>
              <a:spcAft>
                <a:spcPts val="0"/>
              </a:spcAft>
              <a:buNone/>
            </a:pPr>
            <a:endParaRPr sz="1700"/>
          </a:p>
          <a:p>
            <a:pPr marL="0" lvl="0" indent="0" algn="l" rtl="0">
              <a:spcBef>
                <a:spcPts val="1200"/>
              </a:spcBef>
              <a:spcAft>
                <a:spcPts val="1200"/>
              </a:spcAft>
              <a:buNone/>
            </a:pPr>
            <a:endParaRPr sz="1700"/>
          </a:p>
        </p:txBody>
      </p:sp>
      <p:pic>
        <p:nvPicPr>
          <p:cNvPr id="189" name="Google Shape;189;p24"/>
          <p:cNvPicPr preferRelativeResize="0"/>
          <p:nvPr/>
        </p:nvPicPr>
        <p:blipFill rotWithShape="1">
          <a:blip r:embed="rId3">
            <a:alphaModFix/>
          </a:blip>
          <a:srcRect/>
          <a:stretch/>
        </p:blipFill>
        <p:spPr>
          <a:xfrm>
            <a:off x="1523552" y="2111228"/>
            <a:ext cx="5801535" cy="2038635"/>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93"/>
        <p:cNvGrpSpPr/>
        <p:nvPr/>
      </p:nvGrpSpPr>
      <p:grpSpPr>
        <a:xfrm>
          <a:off x="0" y="0"/>
          <a:ext cx="0" cy="0"/>
          <a:chOff x="0" y="0"/>
          <a:chExt cx="0" cy="0"/>
        </a:xfrm>
      </p:grpSpPr>
      <p:sp>
        <p:nvSpPr>
          <p:cNvPr id="194" name="Google Shape;194;p25"/>
          <p:cNvSpPr txBox="1">
            <a:spLocks noGrp="1"/>
          </p:cNvSpPr>
          <p:nvPr>
            <p:ph type="title"/>
          </p:nvPr>
        </p:nvSpPr>
        <p:spPr>
          <a:xfrm>
            <a:off x="727650" y="614175"/>
            <a:ext cx="7688700" cy="5352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Strings</a:t>
            </a:r>
            <a:endParaRPr/>
          </a:p>
        </p:txBody>
      </p:sp>
      <p:sp>
        <p:nvSpPr>
          <p:cNvPr id="195" name="Google Shape;195;p25"/>
          <p:cNvSpPr txBox="1">
            <a:spLocks noGrp="1"/>
          </p:cNvSpPr>
          <p:nvPr>
            <p:ph type="body" idx="1"/>
          </p:nvPr>
        </p:nvSpPr>
        <p:spPr>
          <a:xfrm>
            <a:off x="729450" y="1375000"/>
            <a:ext cx="7688700" cy="25716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sz="1600" dirty="0"/>
              <a:t>A string is a series of characters − they could be letters, numbers, or something else entirely. In Python we use double quotes (" ") to note something is a string.</a:t>
            </a:r>
            <a:endParaRPr sz="1600" dirty="0"/>
          </a:p>
          <a:p>
            <a:pPr marL="0" lvl="0" indent="0" algn="l" rtl="0">
              <a:spcBef>
                <a:spcPts val="1200"/>
              </a:spcBef>
              <a:spcAft>
                <a:spcPts val="0"/>
              </a:spcAft>
              <a:buNone/>
            </a:pPr>
            <a:r>
              <a:rPr lang="en" sz="1400" dirty="0">
                <a:latin typeface="Roboto Mono"/>
                <a:ea typeface="Roboto Mono"/>
                <a:cs typeface="Roboto Mono"/>
                <a:sym typeface="Roboto Mono"/>
              </a:rPr>
              <a:t>myString = "Welcome to the ComSSA FOP Revision Session!"</a:t>
            </a:r>
            <a:br>
              <a:rPr lang="en" sz="1400" dirty="0">
                <a:latin typeface="Roboto Mono"/>
                <a:ea typeface="Roboto Mono"/>
                <a:cs typeface="Roboto Mono"/>
                <a:sym typeface="Roboto Mono"/>
              </a:rPr>
            </a:br>
            <a:endParaRPr sz="1400" dirty="0">
              <a:latin typeface="Roboto Mono"/>
              <a:ea typeface="Roboto Mono"/>
              <a:cs typeface="Roboto Mono"/>
              <a:sym typeface="Roboto Mono"/>
            </a:endParaRPr>
          </a:p>
          <a:p>
            <a:pPr marL="0" lvl="0" indent="0" algn="l" rtl="0">
              <a:spcBef>
                <a:spcPts val="1200"/>
              </a:spcBef>
              <a:spcAft>
                <a:spcPts val="0"/>
              </a:spcAft>
              <a:buNone/>
            </a:pPr>
            <a:r>
              <a:rPr lang="en" sz="1600" dirty="0"/>
              <a:t>You CAN use a single quote e.g. 'hello', but they’re less flexible.</a:t>
            </a:r>
            <a:endParaRPr sz="1600" dirty="0"/>
          </a:p>
          <a:p>
            <a:pPr marL="0" lvl="0" indent="0" algn="l" rtl="0">
              <a:spcBef>
                <a:spcPts val="1200"/>
              </a:spcBef>
              <a:spcAft>
                <a:spcPts val="1200"/>
              </a:spcAft>
              <a:buNone/>
            </a:pPr>
            <a:r>
              <a:rPr lang="en" sz="1600" dirty="0"/>
              <a:t>Never mix them.</a:t>
            </a:r>
            <a:endParaRPr sz="16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99"/>
        <p:cNvGrpSpPr/>
        <p:nvPr/>
      </p:nvGrpSpPr>
      <p:grpSpPr>
        <a:xfrm>
          <a:off x="0" y="0"/>
          <a:ext cx="0" cy="0"/>
          <a:chOff x="0" y="0"/>
          <a:chExt cx="0" cy="0"/>
        </a:xfrm>
      </p:grpSpPr>
      <p:sp>
        <p:nvSpPr>
          <p:cNvPr id="200" name="Google Shape;200;p26"/>
          <p:cNvSpPr txBox="1">
            <a:spLocks noGrp="1"/>
          </p:cNvSpPr>
          <p:nvPr>
            <p:ph type="body" idx="1"/>
          </p:nvPr>
        </p:nvSpPr>
        <p:spPr>
          <a:xfrm>
            <a:off x="729450" y="1375000"/>
            <a:ext cx="7688700" cy="29649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1500"/>
              <a:t>If you want to get a single character in a string, you must </a:t>
            </a:r>
            <a:r>
              <a:rPr lang="en" sz="1500" u="sng"/>
              <a:t>count from zero</a:t>
            </a:r>
            <a:r>
              <a:rPr lang="en" sz="1500"/>
              <a:t>. For example, the 2nd character is myString[1].</a:t>
            </a:r>
            <a:endParaRPr sz="1500"/>
          </a:p>
          <a:p>
            <a:pPr marL="0" lvl="0" indent="0" algn="l" rtl="0">
              <a:spcBef>
                <a:spcPts val="1200"/>
              </a:spcBef>
              <a:spcAft>
                <a:spcPts val="0"/>
              </a:spcAft>
              <a:buNone/>
            </a:pPr>
            <a:r>
              <a:rPr lang="en" sz="1500"/>
              <a:t>To get substrings, use the following:</a:t>
            </a:r>
            <a:endParaRPr sz="1500"/>
          </a:p>
          <a:p>
            <a:pPr marL="0" lvl="0" indent="0" algn="ctr" rtl="0">
              <a:spcBef>
                <a:spcPts val="1200"/>
              </a:spcBef>
              <a:spcAft>
                <a:spcPts val="0"/>
              </a:spcAft>
              <a:buNone/>
            </a:pPr>
            <a:r>
              <a:rPr lang="en" sz="1500">
                <a:latin typeface="Roboto Mono"/>
                <a:ea typeface="Roboto Mono"/>
                <a:cs typeface="Roboto Mono"/>
                <a:sym typeface="Roboto Mono"/>
              </a:rPr>
              <a:t>start:stop:step</a:t>
            </a:r>
            <a:endParaRPr sz="1500">
              <a:latin typeface="Roboto Mono"/>
              <a:ea typeface="Roboto Mono"/>
              <a:cs typeface="Roboto Mono"/>
              <a:sym typeface="Roboto Mono"/>
            </a:endParaRPr>
          </a:p>
          <a:p>
            <a:pPr marL="457200" lvl="0" indent="-323850" algn="l" rtl="0">
              <a:spcBef>
                <a:spcPts val="1200"/>
              </a:spcBef>
              <a:spcAft>
                <a:spcPts val="0"/>
              </a:spcAft>
              <a:buSzPts val="1500"/>
              <a:buChar char="●"/>
            </a:pPr>
            <a:r>
              <a:rPr lang="en" sz="1500"/>
              <a:t>Start: index of the character it starts on (Default = 0)</a:t>
            </a:r>
            <a:endParaRPr sz="1500"/>
          </a:p>
          <a:p>
            <a:pPr marL="457200" lvl="0" indent="-323850" algn="l" rtl="0">
              <a:spcBef>
                <a:spcPts val="0"/>
              </a:spcBef>
              <a:spcAft>
                <a:spcPts val="0"/>
              </a:spcAft>
              <a:buSzPts val="1500"/>
              <a:buChar char="●"/>
            </a:pPr>
            <a:r>
              <a:rPr lang="en" sz="1500"/>
              <a:t>Stop: index of the character AFTER the last one you want to include (Default = end)</a:t>
            </a:r>
            <a:endParaRPr sz="1500"/>
          </a:p>
          <a:p>
            <a:pPr marL="457200" lvl="0" indent="-323850" algn="l" rtl="0">
              <a:spcBef>
                <a:spcPts val="0"/>
              </a:spcBef>
              <a:spcAft>
                <a:spcPts val="0"/>
              </a:spcAft>
              <a:buSzPts val="1500"/>
              <a:buChar char="●"/>
            </a:pPr>
            <a:r>
              <a:rPr lang="en" sz="1500"/>
              <a:t>Step: how much you want it to jump each time (Default = 1)</a:t>
            </a:r>
            <a:endParaRPr sz="1500">
              <a:latin typeface="Roboto Mono"/>
              <a:ea typeface="Roboto Mono"/>
              <a:cs typeface="Roboto Mono"/>
              <a:sym typeface="Roboto Mono"/>
            </a:endParaRPr>
          </a:p>
        </p:txBody>
      </p:sp>
      <p:sp>
        <p:nvSpPr>
          <p:cNvPr id="201" name="Google Shape;201;p26"/>
          <p:cNvSpPr txBox="1">
            <a:spLocks noGrp="1"/>
          </p:cNvSpPr>
          <p:nvPr>
            <p:ph type="title"/>
          </p:nvPr>
        </p:nvSpPr>
        <p:spPr>
          <a:xfrm>
            <a:off x="727650" y="622650"/>
            <a:ext cx="7688700" cy="5352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Strings and Slicing</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05"/>
        <p:cNvGrpSpPr/>
        <p:nvPr/>
      </p:nvGrpSpPr>
      <p:grpSpPr>
        <a:xfrm>
          <a:off x="0" y="0"/>
          <a:ext cx="0" cy="0"/>
          <a:chOff x="0" y="0"/>
          <a:chExt cx="0" cy="0"/>
        </a:xfrm>
      </p:grpSpPr>
      <p:sp>
        <p:nvSpPr>
          <p:cNvPr id="206" name="Google Shape;206;p27"/>
          <p:cNvSpPr txBox="1">
            <a:spLocks noGrp="1"/>
          </p:cNvSpPr>
          <p:nvPr>
            <p:ph type="title"/>
          </p:nvPr>
        </p:nvSpPr>
        <p:spPr>
          <a:xfrm>
            <a:off x="727650" y="614175"/>
            <a:ext cx="7688700" cy="5352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Strings and Slicing</a:t>
            </a:r>
            <a:endParaRPr/>
          </a:p>
        </p:txBody>
      </p:sp>
      <p:sp>
        <p:nvSpPr>
          <p:cNvPr id="207" name="Google Shape;207;p27"/>
          <p:cNvSpPr txBox="1">
            <a:spLocks noGrp="1"/>
          </p:cNvSpPr>
          <p:nvPr>
            <p:ph type="body" idx="1"/>
          </p:nvPr>
        </p:nvSpPr>
        <p:spPr>
          <a:xfrm>
            <a:off x="729450" y="2078875"/>
            <a:ext cx="3387000" cy="2453400"/>
          </a:xfrm>
          <a:prstGeom prst="rect">
            <a:avLst/>
          </a:prstGeom>
        </p:spPr>
        <p:txBody>
          <a:bodyPr spcFirstLastPara="1" wrap="square" lIns="91425" tIns="91425" rIns="91425" bIns="91425" anchor="t" anchorCtr="0">
            <a:noAutofit/>
          </a:bodyPr>
          <a:lstStyle/>
          <a:p>
            <a:pPr marL="457200" lvl="0" indent="-330358" algn="l" rtl="0">
              <a:lnSpc>
                <a:spcPct val="95000"/>
              </a:lnSpc>
              <a:spcBef>
                <a:spcPts val="0"/>
              </a:spcBef>
              <a:spcAft>
                <a:spcPts val="0"/>
              </a:spcAft>
              <a:buSzPts val="1603"/>
              <a:buChar char="●"/>
            </a:pPr>
            <a:r>
              <a:rPr lang="en" sz="1602"/>
              <a:t>Start: First character</a:t>
            </a:r>
            <a:endParaRPr sz="1602"/>
          </a:p>
          <a:p>
            <a:pPr marL="0" lvl="0" indent="0" algn="l" rtl="0">
              <a:lnSpc>
                <a:spcPct val="95000"/>
              </a:lnSpc>
              <a:spcBef>
                <a:spcPts val="1200"/>
              </a:spcBef>
              <a:spcAft>
                <a:spcPts val="0"/>
              </a:spcAft>
              <a:buNone/>
            </a:pPr>
            <a:endParaRPr sz="1602"/>
          </a:p>
          <a:p>
            <a:pPr marL="457200" lvl="0" indent="-330358" algn="l" rtl="0">
              <a:lnSpc>
                <a:spcPct val="95000"/>
              </a:lnSpc>
              <a:spcBef>
                <a:spcPts val="1200"/>
              </a:spcBef>
              <a:spcAft>
                <a:spcPts val="0"/>
              </a:spcAft>
              <a:buSzPts val="1603"/>
              <a:buChar char="●"/>
            </a:pPr>
            <a:r>
              <a:rPr lang="en" sz="1602"/>
              <a:t>Stop: The character AFTER the last one you want to include</a:t>
            </a:r>
            <a:endParaRPr sz="1602"/>
          </a:p>
          <a:p>
            <a:pPr marL="0" lvl="0" indent="0" algn="l" rtl="0">
              <a:lnSpc>
                <a:spcPct val="95000"/>
              </a:lnSpc>
              <a:spcBef>
                <a:spcPts val="1200"/>
              </a:spcBef>
              <a:spcAft>
                <a:spcPts val="0"/>
              </a:spcAft>
              <a:buNone/>
            </a:pPr>
            <a:endParaRPr sz="1602"/>
          </a:p>
          <a:p>
            <a:pPr marL="457200" lvl="0" indent="-330358" algn="l" rtl="0">
              <a:lnSpc>
                <a:spcPct val="95000"/>
              </a:lnSpc>
              <a:spcBef>
                <a:spcPts val="1200"/>
              </a:spcBef>
              <a:spcAft>
                <a:spcPts val="0"/>
              </a:spcAft>
              <a:buSzPts val="1603"/>
              <a:buChar char="●"/>
            </a:pPr>
            <a:r>
              <a:rPr lang="en" sz="1602"/>
              <a:t>Step: The jump between characters</a:t>
            </a:r>
            <a:endParaRPr sz="1602"/>
          </a:p>
          <a:p>
            <a:pPr marL="0" lvl="0" indent="0" algn="l" rtl="0">
              <a:lnSpc>
                <a:spcPct val="95000"/>
              </a:lnSpc>
              <a:spcBef>
                <a:spcPts val="1200"/>
              </a:spcBef>
              <a:spcAft>
                <a:spcPts val="1200"/>
              </a:spcAft>
              <a:buSzPts val="1018"/>
              <a:buNone/>
            </a:pPr>
            <a:endParaRPr sz="1602">
              <a:latin typeface="Roboto Mono"/>
              <a:ea typeface="Roboto Mono"/>
              <a:cs typeface="Roboto Mono"/>
              <a:sym typeface="Roboto Mono"/>
            </a:endParaRPr>
          </a:p>
        </p:txBody>
      </p:sp>
      <p:pic>
        <p:nvPicPr>
          <p:cNvPr id="208" name="Google Shape;208;p27"/>
          <p:cNvPicPr preferRelativeResize="0"/>
          <p:nvPr/>
        </p:nvPicPr>
        <p:blipFill>
          <a:blip r:embed="rId3">
            <a:alphaModFix/>
          </a:blip>
          <a:stretch>
            <a:fillRect/>
          </a:stretch>
        </p:blipFill>
        <p:spPr>
          <a:xfrm>
            <a:off x="4650800" y="665200"/>
            <a:ext cx="3285125" cy="4209574"/>
          </a:xfrm>
          <a:prstGeom prst="rect">
            <a:avLst/>
          </a:prstGeom>
          <a:noFill/>
          <a:ln>
            <a:noFill/>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17"/>
        <p:cNvGrpSpPr/>
        <p:nvPr/>
      </p:nvGrpSpPr>
      <p:grpSpPr>
        <a:xfrm>
          <a:off x="0" y="0"/>
          <a:ext cx="0" cy="0"/>
          <a:chOff x="0" y="0"/>
          <a:chExt cx="0" cy="0"/>
        </a:xfrm>
      </p:grpSpPr>
      <p:sp>
        <p:nvSpPr>
          <p:cNvPr id="118" name="Google Shape;118;p16"/>
          <p:cNvSpPr txBox="1">
            <a:spLocks noGrp="1"/>
          </p:cNvSpPr>
          <p:nvPr>
            <p:ph type="title"/>
          </p:nvPr>
        </p:nvSpPr>
        <p:spPr>
          <a:xfrm>
            <a:off x="729450" y="599000"/>
            <a:ext cx="7688700" cy="535200"/>
          </a:xfrm>
          <a:prstGeom prst="rect">
            <a:avLst/>
          </a:prstGeom>
          <a:noFill/>
          <a:ln>
            <a:noFill/>
          </a:ln>
        </p:spPr>
        <p:txBody>
          <a:bodyPr spcFirstLastPara="1" wrap="square" lIns="91425" tIns="91425" rIns="91425" bIns="91425" anchor="t" anchorCtr="0">
            <a:normAutofit fontScale="90000"/>
          </a:bodyPr>
          <a:lstStyle/>
          <a:p>
            <a:pPr marL="0" lvl="0" indent="0" algn="l" rtl="0">
              <a:lnSpc>
                <a:spcPct val="100000"/>
              </a:lnSpc>
              <a:spcBef>
                <a:spcPts val="0"/>
              </a:spcBef>
              <a:spcAft>
                <a:spcPts val="0"/>
              </a:spcAft>
              <a:buSzPct val="111111"/>
              <a:buNone/>
            </a:pPr>
            <a:r>
              <a:rPr lang="en"/>
              <a:t>Strings and Slicing</a:t>
            </a:r>
            <a:endParaRPr/>
          </a:p>
        </p:txBody>
      </p:sp>
      <p:sp>
        <p:nvSpPr>
          <p:cNvPr id="119" name="Google Shape;119;p16"/>
          <p:cNvSpPr txBox="1">
            <a:spLocks noGrp="1"/>
          </p:cNvSpPr>
          <p:nvPr>
            <p:ph type="body" idx="1"/>
          </p:nvPr>
        </p:nvSpPr>
        <p:spPr>
          <a:xfrm>
            <a:off x="729450" y="1562275"/>
            <a:ext cx="7688700" cy="2777700"/>
          </a:xfrm>
          <a:prstGeom prst="rect">
            <a:avLst/>
          </a:prstGeom>
          <a:noFill/>
          <a:ln>
            <a:noFill/>
          </a:ln>
        </p:spPr>
        <p:txBody>
          <a:bodyPr spcFirstLastPara="1" wrap="square" lIns="91425" tIns="91425" rIns="91425" bIns="91425" anchor="t" anchorCtr="0">
            <a:normAutofit lnSpcReduction="10000"/>
          </a:bodyPr>
          <a:lstStyle/>
          <a:p>
            <a:pPr marL="0" lvl="0" indent="0" algn="l" rtl="0">
              <a:lnSpc>
                <a:spcPct val="115000"/>
              </a:lnSpc>
              <a:spcBef>
                <a:spcPts val="0"/>
              </a:spcBef>
              <a:spcAft>
                <a:spcPts val="0"/>
              </a:spcAft>
              <a:buSzPts val="1300"/>
              <a:buNone/>
            </a:pPr>
            <a:r>
              <a:rPr lang="en" sz="1600">
                <a:latin typeface="Roboto Mono"/>
                <a:ea typeface="Roboto Mono"/>
                <a:cs typeface="Roboto Mono"/>
                <a:sym typeface="Roboto Mono"/>
              </a:rPr>
              <a:t>myString = "Welcome to the ComSSA FOP Revision Session!"</a:t>
            </a:r>
            <a:br>
              <a:rPr lang="en" sz="1600">
                <a:latin typeface="Roboto Mono"/>
                <a:ea typeface="Roboto Mono"/>
                <a:cs typeface="Roboto Mono"/>
                <a:sym typeface="Roboto Mono"/>
              </a:rPr>
            </a:br>
            <a:r>
              <a:rPr lang="en" sz="800">
                <a:latin typeface="Roboto Mono"/>
                <a:ea typeface="Roboto Mono"/>
                <a:cs typeface="Roboto Mono"/>
                <a:sym typeface="Roboto Mono"/>
              </a:rPr>
              <a:t>                         </a:t>
            </a:r>
            <a:endParaRPr sz="800" b="1">
              <a:latin typeface="Roboto Mono"/>
              <a:ea typeface="Roboto Mono"/>
              <a:cs typeface="Roboto Mono"/>
              <a:sym typeface="Roboto Mono"/>
            </a:endParaRPr>
          </a:p>
          <a:p>
            <a:pPr marL="0" lvl="0" indent="0" algn="l" rtl="0">
              <a:lnSpc>
                <a:spcPct val="115000"/>
              </a:lnSpc>
              <a:spcBef>
                <a:spcPts val="1200"/>
              </a:spcBef>
              <a:spcAft>
                <a:spcPts val="0"/>
              </a:spcAft>
              <a:buSzPts val="1300"/>
              <a:buNone/>
            </a:pPr>
            <a:r>
              <a:rPr lang="en" sz="1600">
                <a:latin typeface="Roboto Mono"/>
                <a:ea typeface="Roboto Mono"/>
                <a:cs typeface="Roboto Mono"/>
                <a:sym typeface="Roboto Mono"/>
              </a:rPr>
              <a:t>myString[0]       = ______</a:t>
            </a:r>
            <a:endParaRPr sz="1600">
              <a:latin typeface="Roboto Mono"/>
              <a:ea typeface="Roboto Mono"/>
              <a:cs typeface="Roboto Mono"/>
              <a:sym typeface="Roboto Mono"/>
            </a:endParaRPr>
          </a:p>
          <a:p>
            <a:pPr marL="0" lvl="0" indent="0" algn="l" rtl="0">
              <a:lnSpc>
                <a:spcPct val="115000"/>
              </a:lnSpc>
              <a:spcBef>
                <a:spcPts val="1200"/>
              </a:spcBef>
              <a:spcAft>
                <a:spcPts val="0"/>
              </a:spcAft>
              <a:buSzPts val="1300"/>
              <a:buNone/>
            </a:pPr>
            <a:r>
              <a:rPr lang="en" sz="1600">
                <a:latin typeface="Roboto Mono"/>
                <a:ea typeface="Roboto Mono"/>
                <a:cs typeface="Roboto Mono"/>
                <a:sym typeface="Roboto Mono"/>
              </a:rPr>
              <a:t>myString[5:7]     = ______</a:t>
            </a:r>
            <a:endParaRPr sz="1600">
              <a:latin typeface="Roboto Mono"/>
              <a:ea typeface="Roboto Mono"/>
              <a:cs typeface="Roboto Mono"/>
              <a:sym typeface="Roboto Mono"/>
            </a:endParaRPr>
          </a:p>
          <a:p>
            <a:pPr marL="0" lvl="0" indent="0" algn="l" rtl="0">
              <a:lnSpc>
                <a:spcPct val="115000"/>
              </a:lnSpc>
              <a:spcBef>
                <a:spcPts val="1200"/>
              </a:spcBef>
              <a:spcAft>
                <a:spcPts val="0"/>
              </a:spcAft>
              <a:buSzPts val="1300"/>
              <a:buNone/>
            </a:pPr>
            <a:r>
              <a:rPr lang="en" sz="1600">
                <a:latin typeface="Roboto Mono"/>
                <a:ea typeface="Roboto Mono"/>
                <a:cs typeface="Roboto Mono"/>
                <a:sym typeface="Roboto Mono"/>
              </a:rPr>
              <a:t>len(myString)     = 43     # what does this mean?</a:t>
            </a:r>
            <a:endParaRPr sz="1600">
              <a:latin typeface="Roboto Mono"/>
              <a:ea typeface="Roboto Mono"/>
              <a:cs typeface="Roboto Mono"/>
              <a:sym typeface="Roboto Mono"/>
            </a:endParaRPr>
          </a:p>
          <a:p>
            <a:pPr marL="0" lvl="0" indent="0" algn="l" rtl="0">
              <a:lnSpc>
                <a:spcPct val="115000"/>
              </a:lnSpc>
              <a:spcBef>
                <a:spcPts val="1200"/>
              </a:spcBef>
              <a:spcAft>
                <a:spcPts val="0"/>
              </a:spcAft>
              <a:buSzPts val="1300"/>
              <a:buNone/>
            </a:pPr>
            <a:r>
              <a:rPr lang="en" sz="1600">
                <a:latin typeface="Roboto Mono"/>
                <a:ea typeface="Roboto Mono"/>
                <a:cs typeface="Roboto Mono"/>
                <a:sym typeface="Roboto Mono"/>
              </a:rPr>
              <a:t>myString[42]      = ______</a:t>
            </a:r>
            <a:endParaRPr sz="1600">
              <a:latin typeface="Roboto Mono"/>
              <a:ea typeface="Roboto Mono"/>
              <a:cs typeface="Roboto Mono"/>
              <a:sym typeface="Roboto Mono"/>
            </a:endParaRPr>
          </a:p>
          <a:p>
            <a:pPr marL="0" lvl="0" indent="0" algn="l" rtl="0">
              <a:lnSpc>
                <a:spcPct val="115000"/>
              </a:lnSpc>
              <a:spcBef>
                <a:spcPts val="1200"/>
              </a:spcBef>
              <a:spcAft>
                <a:spcPts val="1200"/>
              </a:spcAft>
              <a:buSzPts val="1300"/>
              <a:buNone/>
            </a:pPr>
            <a:r>
              <a:rPr lang="en" sz="1600">
                <a:latin typeface="Roboto Mono"/>
                <a:ea typeface="Roboto Mono"/>
                <a:cs typeface="Roboto Mono"/>
                <a:sym typeface="Roboto Mono"/>
              </a:rPr>
              <a:t>myString[6:−1:−1] = ______</a:t>
            </a:r>
            <a:endParaRPr sz="1600">
              <a:latin typeface="Roboto Mono"/>
              <a:ea typeface="Roboto Mono"/>
              <a:cs typeface="Roboto Mono"/>
              <a:sym typeface="Roboto Mono"/>
            </a:endParaRPr>
          </a:p>
        </p:txBody>
      </p:sp>
      <p:sp>
        <p:nvSpPr>
          <p:cNvPr id="120" name="Google Shape;120;p16"/>
          <p:cNvSpPr txBox="1"/>
          <p:nvPr/>
        </p:nvSpPr>
        <p:spPr>
          <a:xfrm>
            <a:off x="2239505" y="1852047"/>
            <a:ext cx="1707519" cy="213905"/>
          </a:xfrm>
          <a:prstGeom prst="rect">
            <a:avLst/>
          </a:prstGeom>
          <a:noFill/>
          <a:ln>
            <a:noFill/>
          </a:ln>
        </p:spPr>
        <p:txBody>
          <a:bodyPr spcFirstLastPara="1" wrap="square" lIns="91425" tIns="45700" rIns="91425" bIns="45700" anchor="t" anchorCtr="0">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 sz="790" b="1" i="0" u="none" strike="noStrike" kern="0" cap="none" spc="0" normalizeH="0" baseline="0" noProof="0">
                <a:ln>
                  <a:noFill/>
                </a:ln>
                <a:solidFill>
                  <a:srgbClr val="000000"/>
                </a:solidFill>
                <a:effectLst/>
                <a:uLnTx/>
                <a:uFillTx/>
                <a:latin typeface="Roboto Mono"/>
                <a:ea typeface="Roboto Mono"/>
                <a:cs typeface="Roboto Mono"/>
                <a:sym typeface="Roboto Mono"/>
              </a:rPr>
              <a:t>0 1 2 3 4 5 6 7 8 9 10...</a:t>
            </a:r>
            <a:endParaRPr kumimoji="0" sz="790" b="0" i="0" u="none" strike="noStrike" kern="0" cap="none" spc="0" normalizeH="0" baseline="0" noProof="0">
              <a:ln>
                <a:noFill/>
              </a:ln>
              <a:solidFill>
                <a:srgbClr val="000000"/>
              </a:solidFill>
              <a:effectLst/>
              <a:uLnTx/>
              <a:uFillTx/>
              <a:latin typeface="Arial"/>
              <a:ea typeface="Arial"/>
              <a:cs typeface="Arial"/>
              <a:sym typeface="Aria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18"/>
        <p:cNvGrpSpPr/>
        <p:nvPr/>
      </p:nvGrpSpPr>
      <p:grpSpPr>
        <a:xfrm>
          <a:off x="0" y="0"/>
          <a:ext cx="0" cy="0"/>
          <a:chOff x="0" y="0"/>
          <a:chExt cx="0" cy="0"/>
        </a:xfrm>
      </p:grpSpPr>
      <p:sp>
        <p:nvSpPr>
          <p:cNvPr id="219" name="Google Shape;219;p29"/>
          <p:cNvSpPr txBox="1">
            <a:spLocks noGrp="1"/>
          </p:cNvSpPr>
          <p:nvPr>
            <p:ph type="title"/>
          </p:nvPr>
        </p:nvSpPr>
        <p:spPr>
          <a:xfrm>
            <a:off x="727650" y="573550"/>
            <a:ext cx="7688700" cy="5352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Lists</a:t>
            </a:r>
            <a:endParaRPr/>
          </a:p>
        </p:txBody>
      </p:sp>
      <p:sp>
        <p:nvSpPr>
          <p:cNvPr id="220" name="Google Shape;220;p29"/>
          <p:cNvSpPr txBox="1">
            <a:spLocks noGrp="1"/>
          </p:cNvSpPr>
          <p:nvPr>
            <p:ph type="body" idx="1"/>
          </p:nvPr>
        </p:nvSpPr>
        <p:spPr>
          <a:xfrm>
            <a:off x="729450" y="1562275"/>
            <a:ext cx="7688700" cy="2777700"/>
          </a:xfrm>
          <a:prstGeom prst="rect">
            <a:avLst/>
          </a:prstGeom>
        </p:spPr>
        <p:txBody>
          <a:bodyPr spcFirstLastPara="1" wrap="square" lIns="91425" tIns="91425" rIns="91425" bIns="91425" anchor="t" anchorCtr="0">
            <a:normAutofit lnSpcReduction="10000"/>
          </a:bodyPr>
          <a:lstStyle/>
          <a:p>
            <a:pPr marL="457200" lvl="0" indent="-349250" algn="l" rtl="0">
              <a:spcBef>
                <a:spcPts val="0"/>
              </a:spcBef>
              <a:spcAft>
                <a:spcPts val="0"/>
              </a:spcAft>
              <a:buSzPts val="1900"/>
              <a:buChar char="●"/>
            </a:pPr>
            <a:r>
              <a:rPr lang="en" sz="1700"/>
              <a:t>A structure which can hold any type of item</a:t>
            </a:r>
            <a:endParaRPr sz="1700"/>
          </a:p>
          <a:p>
            <a:pPr marL="457200" lvl="0" indent="-336550" algn="l" rtl="0">
              <a:spcBef>
                <a:spcPts val="0"/>
              </a:spcBef>
              <a:spcAft>
                <a:spcPts val="0"/>
              </a:spcAft>
              <a:buSzPts val="1700"/>
              <a:buChar char="●"/>
            </a:pPr>
            <a:r>
              <a:rPr lang="en" sz="1700"/>
              <a:t>Is composed of </a:t>
            </a:r>
            <a:r>
              <a:rPr lang="en" sz="1700" u="sng"/>
              <a:t>elements</a:t>
            </a:r>
            <a:endParaRPr sz="1700" u="sng"/>
          </a:p>
          <a:p>
            <a:pPr marL="0" lvl="0" indent="0" algn="l" rtl="0">
              <a:spcBef>
                <a:spcPts val="1200"/>
              </a:spcBef>
              <a:spcAft>
                <a:spcPts val="0"/>
              </a:spcAft>
              <a:buNone/>
            </a:pPr>
            <a:endParaRPr sz="1700" u="sng"/>
          </a:p>
          <a:p>
            <a:pPr marL="0" lvl="0" indent="0" algn="l" rtl="0">
              <a:spcBef>
                <a:spcPts val="1200"/>
              </a:spcBef>
              <a:spcAft>
                <a:spcPts val="0"/>
              </a:spcAft>
              <a:buNone/>
            </a:pPr>
            <a:r>
              <a:rPr lang="en" sz="1600">
                <a:latin typeface="Roboto Mono"/>
                <a:ea typeface="Roboto Mono"/>
                <a:cs typeface="Roboto Mono"/>
                <a:sym typeface="Roboto Mono"/>
              </a:rPr>
              <a:t>myString = "Welcome to the ComSSA FOP Revision Session!"</a:t>
            </a:r>
            <a:br>
              <a:rPr lang="en" sz="1600">
                <a:latin typeface="Roboto Mono"/>
                <a:ea typeface="Roboto Mono"/>
                <a:cs typeface="Roboto Mono"/>
                <a:sym typeface="Roboto Mono"/>
              </a:rPr>
            </a:br>
            <a:r>
              <a:rPr lang="en" sz="1600">
                <a:latin typeface="Roboto Mono"/>
                <a:ea typeface="Roboto Mono"/>
                <a:cs typeface="Roboto Mono"/>
                <a:sym typeface="Roboto Mono"/>
              </a:rPr>
              <a:t>myList = myString.split(" ")</a:t>
            </a:r>
            <a:endParaRPr sz="1600">
              <a:latin typeface="Roboto Mono"/>
              <a:ea typeface="Roboto Mono"/>
              <a:cs typeface="Roboto Mono"/>
              <a:sym typeface="Roboto Mono"/>
            </a:endParaRPr>
          </a:p>
          <a:p>
            <a:pPr marL="0" lvl="0" indent="0" algn="l" rtl="0">
              <a:spcBef>
                <a:spcPts val="1200"/>
              </a:spcBef>
              <a:spcAft>
                <a:spcPts val="0"/>
              </a:spcAft>
              <a:buNone/>
            </a:pPr>
            <a:endParaRPr sz="1600">
              <a:latin typeface="Roboto Mono"/>
              <a:ea typeface="Roboto Mono"/>
              <a:cs typeface="Roboto Mono"/>
              <a:sym typeface="Roboto Mono"/>
            </a:endParaRPr>
          </a:p>
          <a:p>
            <a:pPr marL="0" lvl="0" indent="0" algn="l" rtl="0">
              <a:spcBef>
                <a:spcPts val="1200"/>
              </a:spcBef>
              <a:spcAft>
                <a:spcPts val="1200"/>
              </a:spcAft>
              <a:buNone/>
            </a:pPr>
            <a:r>
              <a:rPr lang="en" sz="1500">
                <a:latin typeface="Roboto Mono"/>
                <a:ea typeface="Roboto Mono"/>
                <a:cs typeface="Roboto Mono"/>
                <a:sym typeface="Roboto Mono"/>
              </a:rPr>
              <a:t>["Welcome", "to", "the", "ComSSA", "FOP", "Revision", "Session!"]</a:t>
            </a:r>
            <a:endParaRPr sz="1500">
              <a:latin typeface="Roboto Mono"/>
              <a:ea typeface="Roboto Mono"/>
              <a:cs typeface="Roboto Mono"/>
              <a:sym typeface="Roboto Mono"/>
            </a:endParaRPr>
          </a:p>
        </p:txBody>
      </p:sp>
      <p:sp>
        <p:nvSpPr>
          <p:cNvPr id="221" name="Google Shape;221;p29"/>
          <p:cNvSpPr/>
          <p:nvPr/>
        </p:nvSpPr>
        <p:spPr>
          <a:xfrm>
            <a:off x="3451650" y="3352100"/>
            <a:ext cx="407400" cy="475800"/>
          </a:xfrm>
          <a:prstGeom prst="downArrow">
            <a:avLst>
              <a:gd name="adj1" fmla="val 50000"/>
              <a:gd name="adj2" fmla="val 50000"/>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25"/>
        <p:cNvGrpSpPr/>
        <p:nvPr/>
      </p:nvGrpSpPr>
      <p:grpSpPr>
        <a:xfrm>
          <a:off x="0" y="0"/>
          <a:ext cx="0" cy="0"/>
          <a:chOff x="0" y="0"/>
          <a:chExt cx="0" cy="0"/>
        </a:xfrm>
      </p:grpSpPr>
      <p:sp>
        <p:nvSpPr>
          <p:cNvPr id="226" name="Google Shape;226;p30"/>
          <p:cNvSpPr txBox="1">
            <a:spLocks noGrp="1"/>
          </p:cNvSpPr>
          <p:nvPr>
            <p:ph type="title"/>
          </p:nvPr>
        </p:nvSpPr>
        <p:spPr>
          <a:xfrm>
            <a:off x="727650" y="573550"/>
            <a:ext cx="7688700" cy="5352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Lists</a:t>
            </a:r>
            <a:endParaRPr/>
          </a:p>
        </p:txBody>
      </p:sp>
      <p:sp>
        <p:nvSpPr>
          <p:cNvPr id="227" name="Google Shape;227;p30"/>
          <p:cNvSpPr txBox="1">
            <a:spLocks noGrp="1"/>
          </p:cNvSpPr>
          <p:nvPr>
            <p:ph type="body" idx="1"/>
          </p:nvPr>
        </p:nvSpPr>
        <p:spPr>
          <a:xfrm>
            <a:off x="729450" y="1562275"/>
            <a:ext cx="7688700" cy="2777700"/>
          </a:xfrm>
          <a:prstGeom prst="rect">
            <a:avLst/>
          </a:prstGeom>
        </p:spPr>
        <p:txBody>
          <a:bodyPr spcFirstLastPara="1" wrap="square" lIns="91425" tIns="91425" rIns="91425" bIns="91425" anchor="t" anchorCtr="0">
            <a:normAutofit fontScale="92500" lnSpcReduction="20000"/>
          </a:bodyPr>
          <a:lstStyle/>
          <a:p>
            <a:pPr marL="457200" lvl="0" indent="-336550" algn="l" rtl="0">
              <a:spcBef>
                <a:spcPts val="0"/>
              </a:spcBef>
              <a:spcAft>
                <a:spcPts val="0"/>
              </a:spcAft>
              <a:buSzPts val="1700"/>
              <a:buChar char="●"/>
            </a:pPr>
            <a:r>
              <a:rPr lang="en" sz="1700" dirty="0"/>
              <a:t>You can do slicing on lists too:</a:t>
            </a:r>
            <a:endParaRPr sz="1700" u="sng" dirty="0"/>
          </a:p>
          <a:p>
            <a:pPr marL="0" lvl="0" indent="0" algn="l" rtl="0">
              <a:spcBef>
                <a:spcPts val="1200"/>
              </a:spcBef>
              <a:spcAft>
                <a:spcPts val="0"/>
              </a:spcAft>
              <a:buNone/>
            </a:pPr>
            <a:endParaRPr sz="1600" dirty="0">
              <a:latin typeface="Roboto Mono"/>
              <a:ea typeface="Roboto Mono"/>
              <a:cs typeface="Roboto Mono"/>
              <a:sym typeface="Roboto Mono"/>
            </a:endParaRPr>
          </a:p>
          <a:p>
            <a:pPr marL="0" lvl="0" indent="0" algn="l" rtl="0">
              <a:spcBef>
                <a:spcPts val="1200"/>
              </a:spcBef>
              <a:spcAft>
                <a:spcPts val="0"/>
              </a:spcAft>
              <a:buNone/>
            </a:pPr>
            <a:r>
              <a:rPr lang="en" sz="1500" dirty="0">
                <a:latin typeface="Roboto Mono"/>
                <a:ea typeface="Roboto Mono"/>
                <a:cs typeface="Roboto Mono"/>
                <a:sym typeface="Roboto Mono"/>
              </a:rPr>
              <a:t>["Welcome", "to", "the", "ComSSA", "FOP", "Revision", "Session!"]</a:t>
            </a:r>
            <a:br>
              <a:rPr lang="en" sz="1500" dirty="0">
                <a:latin typeface="Roboto Mono"/>
                <a:ea typeface="Roboto Mono"/>
                <a:cs typeface="Roboto Mono"/>
                <a:sym typeface="Roboto Mono"/>
              </a:rPr>
            </a:br>
            <a:br>
              <a:rPr lang="en" sz="1500" dirty="0">
                <a:latin typeface="Roboto Mono"/>
                <a:ea typeface="Roboto Mono"/>
                <a:cs typeface="Roboto Mono"/>
                <a:sym typeface="Roboto Mono"/>
              </a:rPr>
            </a:br>
            <a:r>
              <a:rPr lang="en" sz="1500" dirty="0">
                <a:latin typeface="Roboto Mono"/>
                <a:ea typeface="Roboto Mono"/>
                <a:cs typeface="Roboto Mono"/>
                <a:sym typeface="Roboto Mono"/>
              </a:rPr>
              <a:t>    myList[3]   = _____</a:t>
            </a:r>
            <a:br>
              <a:rPr lang="en" sz="1500" dirty="0">
                <a:latin typeface="Roboto Mono"/>
                <a:ea typeface="Roboto Mono"/>
                <a:cs typeface="Roboto Mono"/>
                <a:sym typeface="Roboto Mono"/>
              </a:rPr>
            </a:br>
            <a:r>
              <a:rPr lang="en" sz="1500" dirty="0">
                <a:latin typeface="Roboto Mono"/>
                <a:ea typeface="Roboto Mono"/>
                <a:cs typeface="Roboto Mono"/>
                <a:sym typeface="Roboto Mono"/>
              </a:rPr>
              <a:t>    myList[::2] = _____</a:t>
            </a:r>
            <a:endParaRPr sz="1500" dirty="0">
              <a:latin typeface="Roboto Mono"/>
              <a:ea typeface="Roboto Mono"/>
              <a:cs typeface="Roboto Mono"/>
              <a:sym typeface="Roboto Mono"/>
            </a:endParaRPr>
          </a:p>
          <a:p>
            <a:pPr marL="0" lvl="0" indent="0" algn="l" rtl="0">
              <a:spcBef>
                <a:spcPts val="1200"/>
              </a:spcBef>
              <a:spcAft>
                <a:spcPts val="1200"/>
              </a:spcAft>
              <a:buNone/>
            </a:pPr>
            <a:br>
              <a:rPr lang="en" sz="1500" dirty="0">
                <a:latin typeface="Roboto Mono"/>
                <a:ea typeface="Roboto Mono"/>
                <a:cs typeface="Roboto Mono"/>
                <a:sym typeface="Roboto Mono"/>
              </a:rPr>
            </a:br>
            <a:r>
              <a:rPr lang="en" sz="1500" dirty="0">
                <a:latin typeface="Roboto Mono"/>
                <a:ea typeface="Roboto Mono"/>
                <a:cs typeface="Roboto Mono"/>
                <a:sym typeface="Roboto Mono"/>
              </a:rPr>
              <a:t>    myList.append(":D")</a:t>
            </a:r>
            <a:br>
              <a:rPr lang="en" sz="1500" dirty="0">
                <a:latin typeface="Roboto Mono"/>
                <a:ea typeface="Roboto Mono"/>
                <a:cs typeface="Roboto Mono"/>
                <a:sym typeface="Roboto Mono"/>
              </a:rPr>
            </a:br>
            <a:r>
              <a:rPr lang="en" sz="1500" dirty="0">
                <a:latin typeface="Roboto Mono"/>
                <a:ea typeface="Roboto Mono"/>
                <a:cs typeface="Roboto Mono"/>
                <a:sym typeface="Roboto Mono"/>
              </a:rPr>
              <a:t>    del myList[2]</a:t>
            </a:r>
            <a:endParaRPr sz="1500" dirty="0">
              <a:latin typeface="Roboto Mono"/>
              <a:ea typeface="Roboto Mono"/>
              <a:cs typeface="Roboto Mono"/>
              <a:sym typeface="Roboto Mono"/>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31"/>
        <p:cNvGrpSpPr/>
        <p:nvPr/>
      </p:nvGrpSpPr>
      <p:grpSpPr>
        <a:xfrm>
          <a:off x="0" y="0"/>
          <a:ext cx="0" cy="0"/>
          <a:chOff x="0" y="0"/>
          <a:chExt cx="0" cy="0"/>
        </a:xfrm>
      </p:grpSpPr>
      <p:sp>
        <p:nvSpPr>
          <p:cNvPr id="232" name="Google Shape;232;p31"/>
          <p:cNvSpPr txBox="1">
            <a:spLocks noGrp="1"/>
          </p:cNvSpPr>
          <p:nvPr>
            <p:ph type="title"/>
          </p:nvPr>
        </p:nvSpPr>
        <p:spPr>
          <a:xfrm>
            <a:off x="727650" y="573550"/>
            <a:ext cx="7688700" cy="5352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Arrays</a:t>
            </a:r>
            <a:endParaRPr/>
          </a:p>
        </p:txBody>
      </p:sp>
      <p:sp>
        <p:nvSpPr>
          <p:cNvPr id="233" name="Google Shape;233;p31"/>
          <p:cNvSpPr txBox="1">
            <a:spLocks noGrp="1"/>
          </p:cNvSpPr>
          <p:nvPr>
            <p:ph type="body" idx="1"/>
          </p:nvPr>
        </p:nvSpPr>
        <p:spPr>
          <a:xfrm>
            <a:off x="729450" y="1562275"/>
            <a:ext cx="7688700" cy="2777700"/>
          </a:xfrm>
          <a:prstGeom prst="rect">
            <a:avLst/>
          </a:prstGeom>
        </p:spPr>
        <p:txBody>
          <a:bodyPr spcFirstLastPara="1" wrap="square" lIns="91425" tIns="91425" rIns="91425" bIns="91425" anchor="t" anchorCtr="0">
            <a:normAutofit lnSpcReduction="10000"/>
          </a:bodyPr>
          <a:lstStyle/>
          <a:p>
            <a:pPr marL="0" lvl="0" indent="0" algn="l" rtl="0">
              <a:spcBef>
                <a:spcPts val="0"/>
              </a:spcBef>
              <a:spcAft>
                <a:spcPts val="0"/>
              </a:spcAft>
              <a:buNone/>
            </a:pPr>
            <a:r>
              <a:rPr lang="en" sz="1700"/>
              <a:t>Arrays hold an ordered sequence of values. </a:t>
            </a:r>
            <a:endParaRPr sz="1700"/>
          </a:p>
          <a:p>
            <a:pPr marL="0" lvl="0" indent="0" algn="l" rtl="0">
              <a:spcBef>
                <a:spcPts val="1200"/>
              </a:spcBef>
              <a:spcAft>
                <a:spcPts val="0"/>
              </a:spcAft>
              <a:buNone/>
            </a:pPr>
            <a:r>
              <a:rPr lang="en" sz="1700"/>
              <a:t>Unlike lists: </a:t>
            </a:r>
            <a:endParaRPr sz="1700"/>
          </a:p>
          <a:p>
            <a:pPr marL="457200" lvl="0" indent="-336550" algn="l" rtl="0">
              <a:spcBef>
                <a:spcPts val="1200"/>
              </a:spcBef>
              <a:spcAft>
                <a:spcPts val="0"/>
              </a:spcAft>
              <a:buSzPts val="1700"/>
              <a:buChar char="●"/>
            </a:pPr>
            <a:r>
              <a:rPr lang="en" sz="1700"/>
              <a:t>All of the elements must be the same </a:t>
            </a:r>
            <a:r>
              <a:rPr lang="en" sz="1700" u="sng"/>
              <a:t>type</a:t>
            </a:r>
            <a:r>
              <a:rPr lang="en" sz="1700"/>
              <a:t> </a:t>
            </a:r>
            <a:br>
              <a:rPr lang="en" sz="1700"/>
            </a:br>
            <a:r>
              <a:rPr lang="en" sz="1700"/>
              <a:t>− for example, all ints, or all strings.</a:t>
            </a:r>
            <a:endParaRPr sz="1700"/>
          </a:p>
          <a:p>
            <a:pPr marL="457200" lvl="0" indent="-336550" algn="l" rtl="0">
              <a:spcBef>
                <a:spcPts val="0"/>
              </a:spcBef>
              <a:spcAft>
                <a:spcPts val="0"/>
              </a:spcAft>
              <a:buSzPts val="1700"/>
              <a:buChar char="●"/>
            </a:pPr>
            <a:r>
              <a:rPr lang="en" sz="1700"/>
              <a:t>Once you create it, you can only change the size by creating a new array and copying the elements from one to the other.</a:t>
            </a:r>
            <a:endParaRPr sz="1700"/>
          </a:p>
          <a:p>
            <a:pPr marL="0" lvl="0" indent="0" algn="l" rtl="0">
              <a:spcBef>
                <a:spcPts val="1200"/>
              </a:spcBef>
              <a:spcAft>
                <a:spcPts val="1200"/>
              </a:spcAft>
              <a:buNone/>
            </a:pPr>
            <a:r>
              <a:rPr lang="en" sz="1700"/>
              <a:t>Slicing also works on arrays.</a:t>
            </a:r>
            <a:endParaRPr sz="17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sp>
        <p:nvSpPr>
          <p:cNvPr id="92" name="Google Shape;92;p14"/>
          <p:cNvSpPr txBox="1">
            <a:spLocks noGrp="1"/>
          </p:cNvSpPr>
          <p:nvPr>
            <p:ph type="title"/>
          </p:nvPr>
        </p:nvSpPr>
        <p:spPr>
          <a:xfrm>
            <a:off x="727650" y="573550"/>
            <a:ext cx="7688700" cy="5352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Variables and Data Types</a:t>
            </a:r>
            <a:endParaRPr/>
          </a:p>
        </p:txBody>
      </p:sp>
      <p:sp>
        <p:nvSpPr>
          <p:cNvPr id="93" name="Google Shape;93;p14"/>
          <p:cNvSpPr txBox="1">
            <a:spLocks noGrp="1"/>
          </p:cNvSpPr>
          <p:nvPr>
            <p:ph type="body" idx="1"/>
          </p:nvPr>
        </p:nvSpPr>
        <p:spPr>
          <a:xfrm>
            <a:off x="729450" y="1562275"/>
            <a:ext cx="7688700" cy="2777700"/>
          </a:xfrm>
          <a:prstGeom prst="rect">
            <a:avLst/>
          </a:prstGeom>
        </p:spPr>
        <p:txBody>
          <a:bodyPr spcFirstLastPara="1" wrap="square" lIns="91425" tIns="91425" rIns="91425" bIns="91425" anchor="t" anchorCtr="0">
            <a:normAutofit/>
          </a:bodyPr>
          <a:lstStyle/>
          <a:p>
            <a:pPr marL="0" lvl="0" indent="0" algn="l" rtl="0">
              <a:spcBef>
                <a:spcPts val="0"/>
              </a:spcBef>
              <a:spcAft>
                <a:spcPts val="1200"/>
              </a:spcAft>
              <a:buNone/>
            </a:pPr>
            <a:r>
              <a:rPr lang="en" sz="1800"/>
              <a:t>Python has four basic data types:	</a:t>
            </a:r>
            <a:endParaRPr sz="1800"/>
          </a:p>
        </p:txBody>
      </p:sp>
      <p:graphicFrame>
        <p:nvGraphicFramePr>
          <p:cNvPr id="94" name="Google Shape;94;p14"/>
          <p:cNvGraphicFramePr/>
          <p:nvPr/>
        </p:nvGraphicFramePr>
        <p:xfrm>
          <a:off x="952500" y="2190750"/>
          <a:ext cx="7239000" cy="1584840"/>
        </p:xfrm>
        <a:graphic>
          <a:graphicData uri="http://schemas.openxmlformats.org/drawingml/2006/table">
            <a:tbl>
              <a:tblPr>
                <a:noFill/>
                <a:tableStyleId>{301252C1-F3E5-4CE7-9B2D-11EADCAC3A31}</a:tableStyleId>
              </a:tblPr>
              <a:tblGrid>
                <a:gridCol w="1809750">
                  <a:extLst>
                    <a:ext uri="{9D8B030D-6E8A-4147-A177-3AD203B41FA5}">
                      <a16:colId xmlns:a16="http://schemas.microsoft.com/office/drawing/2014/main" val="20000"/>
                    </a:ext>
                  </a:extLst>
                </a:gridCol>
                <a:gridCol w="1565300">
                  <a:extLst>
                    <a:ext uri="{9D8B030D-6E8A-4147-A177-3AD203B41FA5}">
                      <a16:colId xmlns:a16="http://schemas.microsoft.com/office/drawing/2014/main" val="20001"/>
                    </a:ext>
                  </a:extLst>
                </a:gridCol>
                <a:gridCol w="2054200">
                  <a:extLst>
                    <a:ext uri="{9D8B030D-6E8A-4147-A177-3AD203B41FA5}">
                      <a16:colId xmlns:a16="http://schemas.microsoft.com/office/drawing/2014/main" val="20002"/>
                    </a:ext>
                  </a:extLst>
                </a:gridCol>
                <a:gridCol w="1809750">
                  <a:extLst>
                    <a:ext uri="{9D8B030D-6E8A-4147-A177-3AD203B41FA5}">
                      <a16:colId xmlns:a16="http://schemas.microsoft.com/office/drawing/2014/main" val="20003"/>
                    </a:ext>
                  </a:extLst>
                </a:gridCol>
              </a:tblGrid>
              <a:tr h="381000">
                <a:tc>
                  <a:txBody>
                    <a:bodyPr/>
                    <a:lstStyle/>
                    <a:p>
                      <a:pPr marL="0" lvl="0" indent="0" algn="l" rtl="0">
                        <a:spcBef>
                          <a:spcPts val="0"/>
                        </a:spcBef>
                        <a:spcAft>
                          <a:spcPts val="0"/>
                        </a:spcAft>
                        <a:buNone/>
                      </a:pPr>
                      <a:r>
                        <a:rPr lang="en"/>
                        <a:t>Integers</a:t>
                      </a:r>
                      <a:endParaRPr/>
                    </a:p>
                  </a:txBody>
                  <a:tcPr marL="91425" marR="91425" marT="91425" marB="91425">
                    <a:lnR w="9525" cap="flat" cmpd="sng">
                      <a:solidFill>
                        <a:srgbClr val="9E9E9E"/>
                      </a:solidFill>
                      <a:prstDash val="solid"/>
                      <a:round/>
                      <a:headEnd type="none" w="sm" len="sm"/>
                      <a:tailEnd type="none" w="sm" len="sm"/>
                    </a:lnR>
                  </a:tcPr>
                </a:tc>
                <a:tc>
                  <a:txBody>
                    <a:bodyPr/>
                    <a:lstStyle/>
                    <a:p>
                      <a:pPr marL="0" lvl="0" indent="0" algn="l" rtl="0">
                        <a:spcBef>
                          <a:spcPts val="0"/>
                        </a:spcBef>
                        <a:spcAft>
                          <a:spcPts val="0"/>
                        </a:spcAft>
                        <a:buNone/>
                      </a:pPr>
                      <a:r>
                        <a:rPr lang="en">
                          <a:latin typeface="Roboto Mono"/>
                          <a:ea typeface="Roboto Mono"/>
                          <a:cs typeface="Roboto Mono"/>
                          <a:sym typeface="Roboto Mono"/>
                        </a:rPr>
                        <a:t>int</a:t>
                      </a:r>
                      <a:endParaRPr>
                        <a:latin typeface="Roboto Mono"/>
                        <a:ea typeface="Roboto Mono"/>
                        <a:cs typeface="Roboto Mono"/>
                        <a:sym typeface="Roboto Mono"/>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lvl="0" indent="0" algn="l" rtl="0">
                        <a:spcBef>
                          <a:spcPts val="0"/>
                        </a:spcBef>
                        <a:spcAft>
                          <a:spcPts val="0"/>
                        </a:spcAft>
                        <a:buNone/>
                      </a:pPr>
                      <a:r>
                        <a:rPr lang="en"/>
                        <a:t>Whole numbers</a:t>
                      </a:r>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lvl="0" indent="0" algn="l" rtl="0">
                        <a:spcBef>
                          <a:spcPts val="0"/>
                        </a:spcBef>
                        <a:spcAft>
                          <a:spcPts val="0"/>
                        </a:spcAft>
                        <a:buNone/>
                      </a:pPr>
                      <a:r>
                        <a:rPr lang="en"/>
                        <a:t>7, −55, 32000</a:t>
                      </a:r>
                      <a:endParaRPr/>
                    </a:p>
                  </a:txBody>
                  <a:tcPr marL="91425" marR="91425" marT="91425" marB="91425">
                    <a:lnL w="9525" cap="flat" cmpd="sng">
                      <a:solidFill>
                        <a:srgbClr val="9E9E9E"/>
                      </a:solidFill>
                      <a:prstDash val="solid"/>
                      <a:round/>
                      <a:headEnd type="none" w="sm" len="sm"/>
                      <a:tailEnd type="none" w="sm" len="sm"/>
                    </a:lnL>
                  </a:tcPr>
                </a:tc>
                <a:extLst>
                  <a:ext uri="{0D108BD9-81ED-4DB2-BD59-A6C34878D82A}">
                    <a16:rowId xmlns:a16="http://schemas.microsoft.com/office/drawing/2014/main" val="10000"/>
                  </a:ext>
                </a:extLst>
              </a:tr>
              <a:tr h="381000">
                <a:tc>
                  <a:txBody>
                    <a:bodyPr/>
                    <a:lstStyle/>
                    <a:p>
                      <a:pPr marL="0" lvl="0" indent="0" algn="l" rtl="0">
                        <a:spcBef>
                          <a:spcPts val="0"/>
                        </a:spcBef>
                        <a:spcAft>
                          <a:spcPts val="0"/>
                        </a:spcAft>
                        <a:buNone/>
                      </a:pPr>
                      <a:r>
                        <a:rPr lang="en"/>
                        <a:t>Floats</a:t>
                      </a:r>
                      <a:endParaRPr/>
                    </a:p>
                  </a:txBody>
                  <a:tcPr marL="91425" marR="91425" marT="91425" marB="91425">
                    <a:lnR w="9525" cap="flat" cmpd="sng">
                      <a:solidFill>
                        <a:srgbClr val="9E9E9E"/>
                      </a:solidFill>
                      <a:prstDash val="solid"/>
                      <a:round/>
                      <a:headEnd type="none" w="sm" len="sm"/>
                      <a:tailEnd type="none" w="sm" len="sm"/>
                    </a:lnR>
                  </a:tcPr>
                </a:tc>
                <a:tc>
                  <a:txBody>
                    <a:bodyPr/>
                    <a:lstStyle/>
                    <a:p>
                      <a:pPr marL="0" lvl="0" indent="0" algn="l" rtl="0">
                        <a:spcBef>
                          <a:spcPts val="0"/>
                        </a:spcBef>
                        <a:spcAft>
                          <a:spcPts val="0"/>
                        </a:spcAft>
                        <a:buNone/>
                      </a:pPr>
                      <a:r>
                        <a:rPr lang="en">
                          <a:latin typeface="Roboto Mono"/>
                          <a:ea typeface="Roboto Mono"/>
                          <a:cs typeface="Roboto Mono"/>
                          <a:sym typeface="Roboto Mono"/>
                        </a:rPr>
                        <a:t>float</a:t>
                      </a:r>
                      <a:endParaRPr>
                        <a:latin typeface="Roboto Mono"/>
                        <a:ea typeface="Roboto Mono"/>
                        <a:cs typeface="Roboto Mono"/>
                        <a:sym typeface="Roboto Mono"/>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lvl="0" indent="0" algn="l" rtl="0">
                        <a:spcBef>
                          <a:spcPts val="0"/>
                        </a:spcBef>
                        <a:spcAft>
                          <a:spcPts val="0"/>
                        </a:spcAft>
                        <a:buNone/>
                      </a:pPr>
                      <a:r>
                        <a:rPr lang="en"/>
                        <a:t>Real numbers</a:t>
                      </a:r>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lvl="0" indent="0" algn="l" rtl="0">
                        <a:spcBef>
                          <a:spcPts val="0"/>
                        </a:spcBef>
                        <a:spcAft>
                          <a:spcPts val="0"/>
                        </a:spcAft>
                        <a:buNone/>
                      </a:pPr>
                      <a:r>
                        <a:rPr lang="en"/>
                        <a:t>256.0, −35.768</a:t>
                      </a:r>
                      <a:endParaRPr/>
                    </a:p>
                  </a:txBody>
                  <a:tcPr marL="91425" marR="91425" marT="91425" marB="91425">
                    <a:lnL w="9525" cap="flat" cmpd="sng">
                      <a:solidFill>
                        <a:srgbClr val="9E9E9E"/>
                      </a:solidFill>
                      <a:prstDash val="solid"/>
                      <a:round/>
                      <a:headEnd type="none" w="sm" len="sm"/>
                      <a:tailEnd type="none" w="sm" len="sm"/>
                    </a:lnL>
                  </a:tcPr>
                </a:tc>
                <a:extLst>
                  <a:ext uri="{0D108BD9-81ED-4DB2-BD59-A6C34878D82A}">
                    <a16:rowId xmlns:a16="http://schemas.microsoft.com/office/drawing/2014/main" val="10001"/>
                  </a:ext>
                </a:extLst>
              </a:tr>
              <a:tr h="381000">
                <a:tc>
                  <a:txBody>
                    <a:bodyPr/>
                    <a:lstStyle/>
                    <a:p>
                      <a:pPr marL="0" lvl="0" indent="0" algn="l" rtl="0">
                        <a:spcBef>
                          <a:spcPts val="0"/>
                        </a:spcBef>
                        <a:spcAft>
                          <a:spcPts val="0"/>
                        </a:spcAft>
                        <a:buNone/>
                      </a:pPr>
                      <a:r>
                        <a:rPr lang="en"/>
                        <a:t>Strings</a:t>
                      </a:r>
                      <a:endParaRPr/>
                    </a:p>
                  </a:txBody>
                  <a:tcPr marL="91425" marR="91425" marT="91425" marB="91425">
                    <a:lnR w="9525" cap="flat" cmpd="sng">
                      <a:solidFill>
                        <a:srgbClr val="9E9E9E"/>
                      </a:solidFill>
                      <a:prstDash val="solid"/>
                      <a:round/>
                      <a:headEnd type="none" w="sm" len="sm"/>
                      <a:tailEnd type="none" w="sm" len="sm"/>
                    </a:lnR>
                  </a:tcPr>
                </a:tc>
                <a:tc>
                  <a:txBody>
                    <a:bodyPr/>
                    <a:lstStyle/>
                    <a:p>
                      <a:pPr marL="0" lvl="0" indent="0" algn="l" rtl="0">
                        <a:spcBef>
                          <a:spcPts val="0"/>
                        </a:spcBef>
                        <a:spcAft>
                          <a:spcPts val="0"/>
                        </a:spcAft>
                        <a:buNone/>
                      </a:pPr>
                      <a:r>
                        <a:rPr lang="en">
                          <a:latin typeface="Roboto Mono"/>
                          <a:ea typeface="Roboto Mono"/>
                          <a:cs typeface="Roboto Mono"/>
                          <a:sym typeface="Roboto Mono"/>
                        </a:rPr>
                        <a:t>str</a:t>
                      </a:r>
                      <a:endParaRPr>
                        <a:latin typeface="Roboto Mono"/>
                        <a:ea typeface="Roboto Mono"/>
                        <a:cs typeface="Roboto Mono"/>
                        <a:sym typeface="Roboto Mono"/>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lvl="0" indent="0" algn="l" rtl="0">
                        <a:spcBef>
                          <a:spcPts val="0"/>
                        </a:spcBef>
                        <a:spcAft>
                          <a:spcPts val="0"/>
                        </a:spcAft>
                        <a:buNone/>
                      </a:pPr>
                      <a:r>
                        <a:rPr lang="en"/>
                        <a:t>Any text or characters</a:t>
                      </a:r>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lvl="0" indent="0" algn="l" rtl="0">
                        <a:spcBef>
                          <a:spcPts val="0"/>
                        </a:spcBef>
                        <a:spcAft>
                          <a:spcPts val="0"/>
                        </a:spcAft>
                        <a:buNone/>
                      </a:pPr>
                      <a:r>
                        <a:rPr lang="en"/>
                        <a:t>“Rats are cool”</a:t>
                      </a:r>
                      <a:endParaRPr/>
                    </a:p>
                  </a:txBody>
                  <a:tcPr marL="91425" marR="91425" marT="91425" marB="91425">
                    <a:lnL w="9525" cap="flat" cmpd="sng">
                      <a:solidFill>
                        <a:srgbClr val="9E9E9E"/>
                      </a:solidFill>
                      <a:prstDash val="solid"/>
                      <a:round/>
                      <a:headEnd type="none" w="sm" len="sm"/>
                      <a:tailEnd type="none" w="sm" len="sm"/>
                    </a:lnL>
                  </a:tcPr>
                </a:tc>
                <a:extLst>
                  <a:ext uri="{0D108BD9-81ED-4DB2-BD59-A6C34878D82A}">
                    <a16:rowId xmlns:a16="http://schemas.microsoft.com/office/drawing/2014/main" val="10002"/>
                  </a:ext>
                </a:extLst>
              </a:tr>
              <a:tr h="381000">
                <a:tc>
                  <a:txBody>
                    <a:bodyPr/>
                    <a:lstStyle/>
                    <a:p>
                      <a:pPr marL="0" lvl="0" indent="0" algn="l" rtl="0">
                        <a:spcBef>
                          <a:spcPts val="0"/>
                        </a:spcBef>
                        <a:spcAft>
                          <a:spcPts val="0"/>
                        </a:spcAft>
                        <a:buNone/>
                      </a:pPr>
                      <a:r>
                        <a:rPr lang="en"/>
                        <a:t>Boolean</a:t>
                      </a:r>
                      <a:endParaRPr/>
                    </a:p>
                  </a:txBody>
                  <a:tcPr marL="91425" marR="91425" marT="91425" marB="91425">
                    <a:lnR w="9525" cap="flat" cmpd="sng">
                      <a:solidFill>
                        <a:srgbClr val="9E9E9E"/>
                      </a:solidFill>
                      <a:prstDash val="solid"/>
                      <a:round/>
                      <a:headEnd type="none" w="sm" len="sm"/>
                      <a:tailEnd type="none" w="sm" len="sm"/>
                    </a:lnR>
                  </a:tcPr>
                </a:tc>
                <a:tc>
                  <a:txBody>
                    <a:bodyPr/>
                    <a:lstStyle/>
                    <a:p>
                      <a:pPr marL="0" lvl="0" indent="0" algn="l" rtl="0">
                        <a:spcBef>
                          <a:spcPts val="0"/>
                        </a:spcBef>
                        <a:spcAft>
                          <a:spcPts val="0"/>
                        </a:spcAft>
                        <a:buNone/>
                      </a:pPr>
                      <a:r>
                        <a:rPr lang="en">
                          <a:latin typeface="Roboto Mono"/>
                          <a:ea typeface="Roboto Mono"/>
                          <a:cs typeface="Roboto Mono"/>
                          <a:sym typeface="Roboto Mono"/>
                        </a:rPr>
                        <a:t>boolean</a:t>
                      </a:r>
                      <a:endParaRPr>
                        <a:latin typeface="Roboto Mono"/>
                        <a:ea typeface="Roboto Mono"/>
                        <a:cs typeface="Roboto Mono"/>
                        <a:sym typeface="Roboto Mono"/>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lvl="0" indent="0" algn="l" rtl="0">
                        <a:spcBef>
                          <a:spcPts val="0"/>
                        </a:spcBef>
                        <a:spcAft>
                          <a:spcPts val="0"/>
                        </a:spcAft>
                        <a:buNone/>
                      </a:pPr>
                      <a:r>
                        <a:rPr lang="en"/>
                        <a:t>True or False</a:t>
                      </a:r>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lvl="0" indent="0" algn="l" rtl="0">
                        <a:spcBef>
                          <a:spcPts val="0"/>
                        </a:spcBef>
                        <a:spcAft>
                          <a:spcPts val="0"/>
                        </a:spcAft>
                        <a:buNone/>
                      </a:pPr>
                      <a:r>
                        <a:rPr lang="en"/>
                        <a:t>True, False</a:t>
                      </a:r>
                      <a:endParaRPr/>
                    </a:p>
                  </a:txBody>
                  <a:tcPr marL="91425" marR="91425" marT="91425" marB="91425">
                    <a:lnL w="9525" cap="flat" cmpd="sng">
                      <a:solidFill>
                        <a:srgbClr val="9E9E9E"/>
                      </a:solidFill>
                      <a:prstDash val="solid"/>
                      <a:round/>
                      <a:headEnd type="none" w="sm" len="sm"/>
                      <a:tailEnd type="none" w="sm" len="sm"/>
                    </a:lnL>
                  </a:tcPr>
                </a:tc>
                <a:extLst>
                  <a:ext uri="{0D108BD9-81ED-4DB2-BD59-A6C34878D82A}">
                    <a16:rowId xmlns:a16="http://schemas.microsoft.com/office/drawing/2014/main" val="10003"/>
                  </a:ext>
                </a:extLst>
              </a:tr>
            </a:tbl>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37"/>
        <p:cNvGrpSpPr/>
        <p:nvPr/>
      </p:nvGrpSpPr>
      <p:grpSpPr>
        <a:xfrm>
          <a:off x="0" y="0"/>
          <a:ext cx="0" cy="0"/>
          <a:chOff x="0" y="0"/>
          <a:chExt cx="0" cy="0"/>
        </a:xfrm>
      </p:grpSpPr>
      <p:sp>
        <p:nvSpPr>
          <p:cNvPr id="238" name="Google Shape;238;p32"/>
          <p:cNvSpPr txBox="1">
            <a:spLocks noGrp="1"/>
          </p:cNvSpPr>
          <p:nvPr>
            <p:ph type="body" idx="1"/>
          </p:nvPr>
        </p:nvSpPr>
        <p:spPr>
          <a:xfrm>
            <a:off x="729450" y="1562275"/>
            <a:ext cx="7688700" cy="2777700"/>
          </a:xfrm>
          <a:prstGeom prst="rect">
            <a:avLst/>
          </a:prstGeom>
        </p:spPr>
        <p:txBody>
          <a:bodyPr spcFirstLastPara="1" wrap="square" lIns="91425" tIns="91425" rIns="91425" bIns="91425" anchor="t" anchorCtr="0">
            <a:normAutofit fontScale="92500"/>
          </a:bodyPr>
          <a:lstStyle/>
          <a:p>
            <a:pPr marL="0" lvl="0" indent="0" algn="l" rtl="0">
              <a:spcBef>
                <a:spcPts val="0"/>
              </a:spcBef>
              <a:spcAft>
                <a:spcPts val="0"/>
              </a:spcAft>
              <a:buNone/>
            </a:pPr>
            <a:r>
              <a:rPr lang="en" sz="1700"/>
              <a:t>To use arrays, this must be at or near the very top of your code:</a:t>
            </a:r>
            <a:endParaRPr sz="1700"/>
          </a:p>
          <a:p>
            <a:pPr marL="0" lvl="0" indent="0" algn="ctr" rtl="0">
              <a:spcBef>
                <a:spcPts val="1200"/>
              </a:spcBef>
              <a:spcAft>
                <a:spcPts val="0"/>
              </a:spcAft>
              <a:buNone/>
            </a:pPr>
            <a:r>
              <a:rPr lang="en" sz="1700">
                <a:latin typeface="Roboto Mono"/>
                <a:ea typeface="Roboto Mono"/>
                <a:cs typeface="Roboto Mono"/>
                <a:sym typeface="Roboto Mono"/>
              </a:rPr>
              <a:t>import numpy as np</a:t>
            </a:r>
            <a:endParaRPr sz="1700"/>
          </a:p>
          <a:p>
            <a:pPr marL="0" lvl="0" indent="0" algn="l" rtl="0">
              <a:spcBef>
                <a:spcPts val="1200"/>
              </a:spcBef>
              <a:spcAft>
                <a:spcPts val="0"/>
              </a:spcAft>
              <a:buNone/>
            </a:pPr>
            <a:r>
              <a:rPr lang="en" sz="1700"/>
              <a:t>You can create arrays by a number of methods:</a:t>
            </a:r>
            <a:endParaRPr sz="1700"/>
          </a:p>
          <a:p>
            <a:pPr marL="457200" lvl="0" indent="-336550" algn="l" rtl="0">
              <a:spcBef>
                <a:spcPts val="1200"/>
              </a:spcBef>
              <a:spcAft>
                <a:spcPts val="0"/>
              </a:spcAft>
              <a:buSzPts val="1700"/>
              <a:buFont typeface="Roboto Mono"/>
              <a:buChar char="●"/>
            </a:pPr>
            <a:r>
              <a:rPr lang="en" sz="1700">
                <a:latin typeface="Roboto Mono"/>
                <a:ea typeface="Roboto Mono"/>
                <a:cs typeface="Roboto Mono"/>
                <a:sym typeface="Roboto Mono"/>
              </a:rPr>
              <a:t>myArray = np.array(myList)  # converting from list</a:t>
            </a:r>
            <a:endParaRPr sz="1700">
              <a:latin typeface="Roboto Mono"/>
              <a:ea typeface="Roboto Mono"/>
              <a:cs typeface="Roboto Mono"/>
              <a:sym typeface="Roboto Mono"/>
            </a:endParaRPr>
          </a:p>
          <a:p>
            <a:pPr marL="457200" lvl="0" indent="-336550" algn="l" rtl="0">
              <a:spcBef>
                <a:spcPts val="0"/>
              </a:spcBef>
              <a:spcAft>
                <a:spcPts val="0"/>
              </a:spcAft>
              <a:buSzPts val="1700"/>
              <a:buFont typeface="Roboto Mono"/>
              <a:buChar char="●"/>
            </a:pPr>
            <a:r>
              <a:rPr lang="en" sz="1700">
                <a:latin typeface="Roboto Mono"/>
                <a:ea typeface="Roboto Mono"/>
                <a:cs typeface="Roboto Mono"/>
                <a:sym typeface="Roboto Mono"/>
              </a:rPr>
              <a:t>myArray = np.zeros(100)     # creates an array</a:t>
            </a:r>
            <a:br>
              <a:rPr lang="en" sz="1700">
                <a:latin typeface="Roboto Mono"/>
                <a:ea typeface="Roboto Mono"/>
                <a:cs typeface="Roboto Mono"/>
                <a:sym typeface="Roboto Mono"/>
              </a:rPr>
            </a:br>
            <a:r>
              <a:rPr lang="en" sz="1700">
                <a:latin typeface="Roboto Mono"/>
                <a:ea typeface="Roboto Mono"/>
                <a:cs typeface="Roboto Mono"/>
                <a:sym typeface="Roboto Mono"/>
              </a:rPr>
              <a:t>                            # of 100 numbers,</a:t>
            </a:r>
            <a:br>
              <a:rPr lang="en" sz="1700">
                <a:latin typeface="Roboto Mono"/>
                <a:ea typeface="Roboto Mono"/>
                <a:cs typeface="Roboto Mono"/>
                <a:sym typeface="Roboto Mono"/>
              </a:rPr>
            </a:br>
            <a:r>
              <a:rPr lang="en" sz="1700">
                <a:latin typeface="Roboto Mono"/>
                <a:ea typeface="Roboto Mono"/>
                <a:cs typeface="Roboto Mono"/>
                <a:sym typeface="Roboto Mono"/>
              </a:rPr>
              <a:t>                            # all equal to 0</a:t>
            </a:r>
            <a:endParaRPr sz="1700">
              <a:latin typeface="Roboto Mono"/>
              <a:ea typeface="Roboto Mono"/>
              <a:cs typeface="Roboto Mono"/>
              <a:sym typeface="Roboto Mono"/>
            </a:endParaRPr>
          </a:p>
          <a:p>
            <a:pPr marL="457200" lvl="0" indent="-336550" algn="l" rtl="0">
              <a:spcBef>
                <a:spcPts val="0"/>
              </a:spcBef>
              <a:spcAft>
                <a:spcPts val="0"/>
              </a:spcAft>
              <a:buSzPts val="1700"/>
              <a:buFont typeface="Roboto Mono"/>
              <a:buChar char="●"/>
            </a:pPr>
            <a:r>
              <a:rPr lang="en" sz="1700">
                <a:latin typeface="Roboto Mono"/>
                <a:ea typeface="Roboto Mono"/>
                <a:cs typeface="Roboto Mono"/>
                <a:sym typeface="Roboto Mono"/>
              </a:rPr>
              <a:t>fives = np.arange(0,55,5)   # [0, 5, 10... 50]</a:t>
            </a:r>
            <a:endParaRPr sz="1700">
              <a:latin typeface="Roboto Mono"/>
              <a:ea typeface="Roboto Mono"/>
              <a:cs typeface="Roboto Mono"/>
              <a:sym typeface="Roboto Mono"/>
            </a:endParaRPr>
          </a:p>
        </p:txBody>
      </p:sp>
      <p:sp>
        <p:nvSpPr>
          <p:cNvPr id="239" name="Google Shape;239;p32"/>
          <p:cNvSpPr txBox="1">
            <a:spLocks noGrp="1"/>
          </p:cNvSpPr>
          <p:nvPr>
            <p:ph type="title"/>
          </p:nvPr>
        </p:nvSpPr>
        <p:spPr>
          <a:xfrm>
            <a:off x="727650" y="573550"/>
            <a:ext cx="7688700" cy="5352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Arrays</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49"/>
        <p:cNvGrpSpPr/>
        <p:nvPr/>
      </p:nvGrpSpPr>
      <p:grpSpPr>
        <a:xfrm>
          <a:off x="0" y="0"/>
          <a:ext cx="0" cy="0"/>
          <a:chOff x="0" y="0"/>
          <a:chExt cx="0" cy="0"/>
        </a:xfrm>
      </p:grpSpPr>
      <p:sp>
        <p:nvSpPr>
          <p:cNvPr id="150" name="Google Shape;150;p21"/>
          <p:cNvSpPr txBox="1">
            <a:spLocks noGrp="1"/>
          </p:cNvSpPr>
          <p:nvPr>
            <p:ph type="body" idx="1"/>
          </p:nvPr>
        </p:nvSpPr>
        <p:spPr>
          <a:xfrm>
            <a:off x="729450" y="1562275"/>
            <a:ext cx="7688700" cy="2777700"/>
          </a:xfrm>
          <a:prstGeom prst="rect">
            <a:avLst/>
          </a:prstGeom>
          <a:noFill/>
          <a:ln>
            <a:noFill/>
          </a:ln>
        </p:spPr>
        <p:txBody>
          <a:bodyPr spcFirstLastPara="1" wrap="square" lIns="91425" tIns="91425" rIns="91425" bIns="91425" anchor="t" anchorCtr="0">
            <a:normAutofit/>
          </a:bodyPr>
          <a:lstStyle/>
          <a:p>
            <a:pPr marL="0" lvl="0" indent="0" algn="l" rtl="0">
              <a:lnSpc>
                <a:spcPct val="115000"/>
              </a:lnSpc>
              <a:spcBef>
                <a:spcPts val="0"/>
              </a:spcBef>
              <a:spcAft>
                <a:spcPts val="0"/>
              </a:spcAft>
              <a:buSzPts val="1300"/>
              <a:buNone/>
            </a:pPr>
            <a:r>
              <a:rPr lang="en" sz="1700"/>
              <a:t>You can manipulate arrays:</a:t>
            </a:r>
            <a:endParaRPr sz="1700"/>
          </a:p>
          <a:p>
            <a:pPr marL="457200" lvl="0" indent="-336550" algn="l" rtl="0">
              <a:lnSpc>
                <a:spcPct val="115000"/>
              </a:lnSpc>
              <a:spcBef>
                <a:spcPts val="1200"/>
              </a:spcBef>
              <a:spcAft>
                <a:spcPts val="0"/>
              </a:spcAft>
              <a:buSzPts val="1700"/>
              <a:buFont typeface="Roboto Mono"/>
              <a:buChar char="●"/>
            </a:pPr>
            <a:r>
              <a:rPr lang="en" sz="1700">
                <a:solidFill>
                  <a:srgbClr val="4C74D7"/>
                </a:solidFill>
                <a:latin typeface="Roboto Mono"/>
                <a:ea typeface="Roboto Mono"/>
                <a:cs typeface="Roboto Mono"/>
                <a:sym typeface="Roboto Mono"/>
              </a:rPr>
              <a:t>myArray[2:4] = 0</a:t>
            </a:r>
            <a:endParaRPr sz="1700">
              <a:solidFill>
                <a:srgbClr val="4C74D7"/>
              </a:solidFill>
              <a:latin typeface="Roboto Mono"/>
              <a:ea typeface="Roboto Mono"/>
              <a:cs typeface="Roboto Mono"/>
              <a:sym typeface="Roboto Mono"/>
            </a:endParaRPr>
          </a:p>
          <a:p>
            <a:pPr marL="457200" lvl="0" indent="-336550" algn="l" rtl="0">
              <a:lnSpc>
                <a:spcPct val="115000"/>
              </a:lnSpc>
              <a:spcBef>
                <a:spcPts val="0"/>
              </a:spcBef>
              <a:spcAft>
                <a:spcPts val="0"/>
              </a:spcAft>
              <a:buSzPts val="1700"/>
              <a:buFont typeface="Roboto Mono"/>
              <a:buChar char="●"/>
            </a:pPr>
            <a:r>
              <a:rPr lang="en" sz="1700">
                <a:solidFill>
                  <a:srgbClr val="4C74D7"/>
                </a:solidFill>
                <a:latin typeface="Roboto Mono"/>
                <a:ea typeface="Roboto Mono"/>
                <a:cs typeface="Roboto Mono"/>
                <a:sym typeface="Roboto Mono"/>
              </a:rPr>
              <a:t>a = np.array([1, 2, 3])</a:t>
            </a:r>
            <a:br>
              <a:rPr lang="en" sz="1700">
                <a:solidFill>
                  <a:srgbClr val="4C74D7"/>
                </a:solidFill>
                <a:latin typeface="Roboto Mono"/>
                <a:ea typeface="Roboto Mono"/>
                <a:cs typeface="Roboto Mono"/>
                <a:sym typeface="Roboto Mono"/>
              </a:rPr>
            </a:br>
            <a:r>
              <a:rPr lang="en" sz="1700">
                <a:solidFill>
                  <a:srgbClr val="4C74D7"/>
                </a:solidFill>
                <a:latin typeface="Roboto Mono"/>
                <a:ea typeface="Roboto Mono"/>
                <a:cs typeface="Roboto Mono"/>
                <a:sym typeface="Roboto Mono"/>
              </a:rPr>
              <a:t>a3 = a * 1.05</a:t>
            </a:r>
            <a:br>
              <a:rPr lang="en" sz="1700">
                <a:solidFill>
                  <a:srgbClr val="4C74D7"/>
                </a:solidFill>
                <a:latin typeface="Roboto Mono"/>
                <a:ea typeface="Roboto Mono"/>
                <a:cs typeface="Roboto Mono"/>
                <a:sym typeface="Roboto Mono"/>
              </a:rPr>
            </a:br>
            <a:r>
              <a:rPr lang="en" sz="1700">
                <a:solidFill>
                  <a:srgbClr val="4C74D7"/>
                </a:solidFill>
                <a:latin typeface="Roboto Mono"/>
                <a:ea typeface="Roboto Mono"/>
                <a:cs typeface="Roboto Mono"/>
                <a:sym typeface="Roboto Mono"/>
              </a:rPr>
              <a:t>print(a3)</a:t>
            </a:r>
            <a:endParaRPr/>
          </a:p>
          <a:p>
            <a:pPr marL="457200" lvl="0" indent="-336550" algn="l" rtl="0">
              <a:lnSpc>
                <a:spcPct val="115000"/>
              </a:lnSpc>
              <a:spcBef>
                <a:spcPts val="0"/>
              </a:spcBef>
              <a:spcAft>
                <a:spcPts val="0"/>
              </a:spcAft>
              <a:buSzPts val="1700"/>
              <a:buFont typeface="Roboto Mono"/>
              <a:buChar char="●"/>
            </a:pPr>
            <a:r>
              <a:rPr lang="en" sz="1700">
                <a:solidFill>
                  <a:srgbClr val="4C74D7"/>
                </a:solidFill>
                <a:latin typeface="Roboto Mono"/>
                <a:ea typeface="Roboto Mono"/>
                <a:cs typeface="Roboto Mono"/>
                <a:sym typeface="Roboto Mono"/>
              </a:rPr>
              <a:t>print(a3.max())</a:t>
            </a:r>
            <a:endParaRPr sz="1700">
              <a:solidFill>
                <a:srgbClr val="4C74D7"/>
              </a:solidFill>
              <a:latin typeface="Roboto Mono"/>
              <a:ea typeface="Roboto Mono"/>
              <a:cs typeface="Roboto Mono"/>
              <a:sym typeface="Roboto Mono"/>
            </a:endParaRPr>
          </a:p>
          <a:p>
            <a:pPr marL="457200" lvl="0" indent="-336550" algn="l" rtl="0">
              <a:lnSpc>
                <a:spcPct val="115000"/>
              </a:lnSpc>
              <a:spcBef>
                <a:spcPts val="0"/>
              </a:spcBef>
              <a:spcAft>
                <a:spcPts val="0"/>
              </a:spcAft>
              <a:buSzPts val="1700"/>
              <a:buFont typeface="Roboto Mono"/>
              <a:buChar char="●"/>
            </a:pPr>
            <a:r>
              <a:rPr lang="en" sz="1700">
                <a:solidFill>
                  <a:srgbClr val="4C74D7"/>
                </a:solidFill>
                <a:latin typeface="Roboto Mono"/>
                <a:ea typeface="Roboto Mono"/>
                <a:cs typeface="Roboto Mono"/>
                <a:sym typeface="Roboto Mono"/>
              </a:rPr>
              <a:t>print(a3.mean())</a:t>
            </a:r>
            <a:endParaRPr sz="1700">
              <a:solidFill>
                <a:srgbClr val="4C74D7"/>
              </a:solidFill>
              <a:latin typeface="Roboto Mono"/>
              <a:ea typeface="Roboto Mono"/>
              <a:cs typeface="Roboto Mono"/>
              <a:sym typeface="Roboto Mono"/>
            </a:endParaRPr>
          </a:p>
        </p:txBody>
      </p:sp>
      <p:sp>
        <p:nvSpPr>
          <p:cNvPr id="151" name="Google Shape;151;p21"/>
          <p:cNvSpPr txBox="1">
            <a:spLocks noGrp="1"/>
          </p:cNvSpPr>
          <p:nvPr>
            <p:ph type="title"/>
          </p:nvPr>
        </p:nvSpPr>
        <p:spPr>
          <a:xfrm>
            <a:off x="727650" y="573550"/>
            <a:ext cx="7688700" cy="535200"/>
          </a:xfrm>
          <a:prstGeom prst="rect">
            <a:avLst/>
          </a:prstGeom>
          <a:noFill/>
          <a:ln>
            <a:noFill/>
          </a:ln>
        </p:spPr>
        <p:txBody>
          <a:bodyPr spcFirstLastPara="1" wrap="square" lIns="91425" tIns="91425" rIns="91425" bIns="91425" anchor="t" anchorCtr="0">
            <a:normAutofit fontScale="90000"/>
          </a:bodyPr>
          <a:lstStyle/>
          <a:p>
            <a:pPr marL="0" lvl="0" indent="0" algn="l" rtl="0">
              <a:lnSpc>
                <a:spcPct val="100000"/>
              </a:lnSpc>
              <a:spcBef>
                <a:spcPts val="0"/>
              </a:spcBef>
              <a:spcAft>
                <a:spcPts val="0"/>
              </a:spcAft>
              <a:buSzPct val="111111"/>
              <a:buNone/>
            </a:pPr>
            <a:r>
              <a:rPr lang="en"/>
              <a:t>Arrays</a:t>
            </a:r>
            <a:endParaRPr/>
          </a:p>
        </p:txBody>
      </p:sp>
      <p:sp>
        <p:nvSpPr>
          <p:cNvPr id="152" name="Google Shape;152;p21"/>
          <p:cNvSpPr txBox="1"/>
          <p:nvPr/>
        </p:nvSpPr>
        <p:spPr>
          <a:xfrm>
            <a:off x="4378270" y="2079729"/>
            <a:ext cx="3865161" cy="353943"/>
          </a:xfrm>
          <a:prstGeom prst="rect">
            <a:avLst/>
          </a:prstGeom>
          <a:noFill/>
          <a:ln>
            <a:noFill/>
          </a:ln>
        </p:spPr>
        <p:txBody>
          <a:bodyPr spcFirstLastPara="1" wrap="square" lIns="91425" tIns="45700" rIns="91425" bIns="45700" anchor="t" anchorCtr="0">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 sz="1700" b="0" i="0" u="none" strike="noStrike" kern="0" cap="none" spc="0" normalizeH="0" baseline="0" noProof="0">
                <a:ln>
                  <a:noFill/>
                </a:ln>
                <a:solidFill>
                  <a:srgbClr val="7F7F7F"/>
                </a:solidFill>
                <a:effectLst/>
                <a:uLnTx/>
                <a:uFillTx/>
                <a:latin typeface="Roboto Mono"/>
                <a:ea typeface="Roboto Mono"/>
                <a:cs typeface="Roboto Mono"/>
                <a:sym typeface="Roboto Mono"/>
              </a:rPr>
              <a:t># sets elements 2 and 3 to 0</a:t>
            </a:r>
            <a:endParaRPr kumimoji="0" sz="1700" b="0" i="0" u="none" strike="noStrike" kern="0" cap="none" spc="0" normalizeH="0" baseline="0" noProof="0">
              <a:ln>
                <a:noFill/>
              </a:ln>
              <a:solidFill>
                <a:srgbClr val="7F7F7F"/>
              </a:solidFill>
              <a:effectLst/>
              <a:uLnTx/>
              <a:uFillTx/>
              <a:latin typeface="Arial"/>
              <a:ea typeface="Arial"/>
              <a:cs typeface="Arial"/>
              <a:sym typeface="Arial"/>
            </a:endParaRPr>
          </a:p>
        </p:txBody>
      </p:sp>
      <p:sp>
        <p:nvSpPr>
          <p:cNvPr id="153" name="Google Shape;153;p21"/>
          <p:cNvSpPr txBox="1"/>
          <p:nvPr/>
        </p:nvSpPr>
        <p:spPr>
          <a:xfrm>
            <a:off x="4246523" y="2951125"/>
            <a:ext cx="3511800" cy="955800"/>
          </a:xfrm>
          <a:prstGeom prst="rect">
            <a:avLst/>
          </a:prstGeom>
          <a:noFill/>
          <a:ln>
            <a:noFill/>
          </a:ln>
        </p:spPr>
        <p:txBody>
          <a:bodyPr spcFirstLastPara="1" wrap="square" lIns="91425" tIns="45700" rIns="91425" bIns="45700" anchor="t" anchorCtr="0">
            <a:spAutoFit/>
          </a:bodyPr>
          <a:lstStyle/>
          <a:p>
            <a:pPr marL="120650" marR="0" lvl="0" indent="0" algn="l" defTabSz="914400" rtl="0" eaLnBrk="1" fontAlgn="auto" latinLnBrk="0" hangingPunct="1">
              <a:lnSpc>
                <a:spcPct val="115000"/>
              </a:lnSpc>
              <a:spcBef>
                <a:spcPts val="0"/>
              </a:spcBef>
              <a:spcAft>
                <a:spcPts val="0"/>
              </a:spcAft>
              <a:buClr>
                <a:srgbClr val="000000"/>
              </a:buClr>
              <a:buSzTx/>
              <a:buFont typeface="Arial"/>
              <a:buNone/>
              <a:tabLst/>
              <a:defRPr/>
            </a:pPr>
            <a:r>
              <a:rPr kumimoji="0" lang="en" sz="1700" b="0" i="0" u="none" strike="noStrike" kern="0" cap="none" spc="0" normalizeH="0" baseline="0" noProof="0">
                <a:ln>
                  <a:noFill/>
                </a:ln>
                <a:solidFill>
                  <a:srgbClr val="7F7F7F"/>
                </a:solidFill>
                <a:effectLst/>
                <a:uLnTx/>
                <a:uFillTx/>
                <a:latin typeface="Roboto Mono"/>
                <a:ea typeface="Roboto Mono"/>
                <a:cs typeface="Roboto Mono"/>
                <a:sym typeface="Roboto Mono"/>
              </a:rPr>
              <a:t>→ [1.05, 2.10, 3.15]</a:t>
            </a:r>
            <a:endParaRPr kumimoji="0" sz="1400" b="0" i="0" u="none" strike="noStrike" kern="0" cap="none" spc="0" normalizeH="0" baseline="0" noProof="0">
              <a:ln>
                <a:noFill/>
              </a:ln>
              <a:solidFill>
                <a:srgbClr val="000000"/>
              </a:solidFill>
              <a:effectLst/>
              <a:uLnTx/>
              <a:uFillTx/>
              <a:latin typeface="Arial"/>
              <a:cs typeface="Arial"/>
              <a:sym typeface="Arial"/>
            </a:endParaRPr>
          </a:p>
          <a:p>
            <a:pPr marL="120650" marR="0" lvl="0" indent="0" algn="l" defTabSz="914400" rtl="0" eaLnBrk="1" fontAlgn="auto" latinLnBrk="0" hangingPunct="1">
              <a:lnSpc>
                <a:spcPct val="115000"/>
              </a:lnSpc>
              <a:spcBef>
                <a:spcPts val="0"/>
              </a:spcBef>
              <a:spcAft>
                <a:spcPts val="0"/>
              </a:spcAft>
              <a:buClr>
                <a:srgbClr val="000000"/>
              </a:buClr>
              <a:buSzTx/>
              <a:buFont typeface="Arial"/>
              <a:buNone/>
              <a:tabLst/>
              <a:defRPr/>
            </a:pPr>
            <a:r>
              <a:rPr kumimoji="0" lang="en" sz="1700" b="0" i="0" u="none" strike="noStrike" kern="0" cap="none" spc="0" normalizeH="0" baseline="0" noProof="0">
                <a:ln>
                  <a:noFill/>
                </a:ln>
                <a:solidFill>
                  <a:srgbClr val="7F7F7F"/>
                </a:solidFill>
                <a:effectLst/>
                <a:uLnTx/>
                <a:uFillTx/>
                <a:latin typeface="Roboto Mono"/>
                <a:ea typeface="Roboto Mono"/>
                <a:cs typeface="Roboto Mono"/>
                <a:sym typeface="Roboto Mono"/>
              </a:rPr>
              <a:t>→ 1.05</a:t>
            </a:r>
            <a:endParaRPr kumimoji="0" sz="1400" b="0" i="0" u="none" strike="noStrike" kern="0" cap="none" spc="0" normalizeH="0" baseline="0" noProof="0">
              <a:ln>
                <a:noFill/>
              </a:ln>
              <a:solidFill>
                <a:srgbClr val="000000"/>
              </a:solidFill>
              <a:effectLst/>
              <a:uLnTx/>
              <a:uFillTx/>
              <a:latin typeface="Arial"/>
              <a:cs typeface="Arial"/>
              <a:sym typeface="Arial"/>
            </a:endParaRPr>
          </a:p>
          <a:p>
            <a:pPr marL="120650" marR="0" lvl="0" indent="0" algn="l" defTabSz="914400" rtl="0" eaLnBrk="1" fontAlgn="auto" latinLnBrk="0" hangingPunct="1">
              <a:lnSpc>
                <a:spcPct val="115000"/>
              </a:lnSpc>
              <a:spcBef>
                <a:spcPts val="0"/>
              </a:spcBef>
              <a:spcAft>
                <a:spcPts val="0"/>
              </a:spcAft>
              <a:buClr>
                <a:srgbClr val="000000"/>
              </a:buClr>
              <a:buSzTx/>
              <a:buFont typeface="Arial"/>
              <a:buNone/>
              <a:tabLst/>
              <a:defRPr/>
            </a:pPr>
            <a:r>
              <a:rPr kumimoji="0" lang="en" sz="1700" b="0" i="0" u="none" strike="noStrike" kern="0" cap="none" spc="0" normalizeH="0" baseline="0" noProof="0">
                <a:ln>
                  <a:noFill/>
                </a:ln>
                <a:solidFill>
                  <a:srgbClr val="7F7F7F"/>
                </a:solidFill>
                <a:effectLst/>
                <a:uLnTx/>
                <a:uFillTx/>
                <a:latin typeface="Roboto Mono"/>
                <a:ea typeface="Roboto Mono"/>
                <a:cs typeface="Roboto Mono"/>
                <a:sym typeface="Roboto Mono"/>
              </a:rPr>
              <a:t>→ 2.10</a:t>
            </a: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154" name="Google Shape;154;p21"/>
          <p:cNvSpPr/>
          <p:nvPr/>
        </p:nvSpPr>
        <p:spPr>
          <a:xfrm>
            <a:off x="6183824" y="774915"/>
            <a:ext cx="449451" cy="432382"/>
          </a:xfrm>
          <a:prstGeom prst="rect">
            <a:avLst/>
          </a:prstGeom>
          <a:solidFill>
            <a:schemeClr val="lt1"/>
          </a:solidFill>
          <a:ln w="254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 sz="1400" b="0" i="0" u="none" strike="noStrike" kern="0" cap="none" spc="0" normalizeH="0" baseline="0" noProof="0">
                <a:ln>
                  <a:noFill/>
                </a:ln>
                <a:solidFill>
                  <a:srgbClr val="1A9988"/>
                </a:solidFill>
                <a:effectLst/>
                <a:uLnTx/>
                <a:uFillTx/>
                <a:latin typeface="Arial"/>
                <a:ea typeface="Arial"/>
                <a:cs typeface="Arial"/>
                <a:sym typeface="Arial"/>
              </a:rPr>
              <a:t>0</a:t>
            </a: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155" name="Google Shape;155;p21"/>
          <p:cNvSpPr/>
          <p:nvPr/>
        </p:nvSpPr>
        <p:spPr>
          <a:xfrm>
            <a:off x="6633275" y="774915"/>
            <a:ext cx="449451" cy="432382"/>
          </a:xfrm>
          <a:prstGeom prst="rect">
            <a:avLst/>
          </a:prstGeom>
          <a:solidFill>
            <a:schemeClr val="lt1"/>
          </a:solidFill>
          <a:ln w="254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 sz="1400" b="0" i="0" u="none" strike="noStrike" kern="0" cap="none" spc="0" normalizeH="0" baseline="0" noProof="0">
                <a:ln>
                  <a:noFill/>
                </a:ln>
                <a:solidFill>
                  <a:srgbClr val="1A9988"/>
                </a:solidFill>
                <a:effectLst/>
                <a:uLnTx/>
                <a:uFillTx/>
                <a:latin typeface="Arial"/>
                <a:ea typeface="Arial"/>
                <a:cs typeface="Arial"/>
                <a:sym typeface="Arial"/>
              </a:rPr>
              <a:t>1</a:t>
            </a: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156" name="Google Shape;156;p21"/>
          <p:cNvSpPr/>
          <p:nvPr/>
        </p:nvSpPr>
        <p:spPr>
          <a:xfrm>
            <a:off x="7082726" y="774915"/>
            <a:ext cx="449451" cy="432382"/>
          </a:xfrm>
          <a:prstGeom prst="rect">
            <a:avLst/>
          </a:prstGeom>
          <a:solidFill>
            <a:schemeClr val="lt1"/>
          </a:solidFill>
          <a:ln w="254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 sz="1400" b="0" i="0" u="none" strike="noStrike" kern="0" cap="none" spc="0" normalizeH="0" baseline="0" noProof="0">
                <a:ln>
                  <a:noFill/>
                </a:ln>
                <a:solidFill>
                  <a:srgbClr val="1A9988"/>
                </a:solidFill>
                <a:effectLst/>
                <a:uLnTx/>
                <a:uFillTx/>
                <a:latin typeface="Arial"/>
                <a:ea typeface="Arial"/>
                <a:cs typeface="Arial"/>
                <a:sym typeface="Arial"/>
              </a:rPr>
              <a:t>2</a:t>
            </a: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60"/>
        <p:cNvGrpSpPr/>
        <p:nvPr/>
      </p:nvGrpSpPr>
      <p:grpSpPr>
        <a:xfrm>
          <a:off x="0" y="0"/>
          <a:ext cx="0" cy="0"/>
          <a:chOff x="0" y="0"/>
          <a:chExt cx="0" cy="0"/>
        </a:xfrm>
      </p:grpSpPr>
      <p:sp>
        <p:nvSpPr>
          <p:cNvPr id="161" name="Google Shape;161;p22"/>
          <p:cNvSpPr txBox="1">
            <a:spLocks noGrp="1"/>
          </p:cNvSpPr>
          <p:nvPr>
            <p:ph type="body" idx="1"/>
          </p:nvPr>
        </p:nvSpPr>
        <p:spPr>
          <a:xfrm>
            <a:off x="729450" y="1562275"/>
            <a:ext cx="7783500" cy="2777700"/>
          </a:xfrm>
          <a:prstGeom prst="rect">
            <a:avLst/>
          </a:prstGeom>
          <a:noFill/>
          <a:ln>
            <a:noFill/>
          </a:ln>
        </p:spPr>
        <p:txBody>
          <a:bodyPr spcFirstLastPara="1" wrap="square" lIns="91425" tIns="91425" rIns="91425" bIns="91425" anchor="t" anchorCtr="0">
            <a:normAutofit fontScale="92500"/>
          </a:bodyPr>
          <a:lstStyle/>
          <a:p>
            <a:pPr marL="0" lvl="0" indent="0" algn="l" rtl="0">
              <a:lnSpc>
                <a:spcPct val="115000"/>
              </a:lnSpc>
              <a:spcBef>
                <a:spcPts val="0"/>
              </a:spcBef>
              <a:spcAft>
                <a:spcPts val="0"/>
              </a:spcAft>
              <a:buSzPts val="1405"/>
              <a:buNone/>
            </a:pPr>
            <a:r>
              <a:rPr lang="en" sz="1700" dirty="0"/>
              <a:t>Multidimensional arrays are a lot like normal arrays. The differences:</a:t>
            </a:r>
            <a:endParaRPr sz="1700" dirty="0"/>
          </a:p>
          <a:p>
            <a:pPr marL="0" lvl="0" indent="0" algn="l" rtl="0">
              <a:lnSpc>
                <a:spcPct val="115000"/>
              </a:lnSpc>
              <a:spcBef>
                <a:spcPts val="1200"/>
              </a:spcBef>
              <a:spcAft>
                <a:spcPts val="0"/>
              </a:spcAft>
              <a:buSzPts val="1405"/>
              <a:buNone/>
            </a:pPr>
            <a:r>
              <a:rPr lang="en" sz="1500" dirty="0"/>
              <a:t>Declaring:								</a:t>
            </a:r>
            <a:endParaRPr sz="1100" dirty="0"/>
          </a:p>
          <a:p>
            <a:pPr marL="0" lvl="0" indent="0" algn="l" rtl="0">
              <a:lnSpc>
                <a:spcPct val="115000"/>
              </a:lnSpc>
              <a:spcBef>
                <a:spcPts val="1200"/>
              </a:spcBef>
              <a:spcAft>
                <a:spcPts val="0"/>
              </a:spcAft>
              <a:buSzPts val="1405"/>
              <a:buNone/>
            </a:pPr>
            <a:r>
              <a:rPr lang="en" sz="1400" dirty="0">
                <a:latin typeface="Roboto Mono"/>
                <a:ea typeface="Roboto Mono"/>
                <a:cs typeface="Roboto Mono"/>
                <a:sym typeface="Roboto Mono"/>
              </a:rPr>
              <a:t>myArray = np.zeros(100)        my3DArray = np.zeros((100, 100, 100))</a:t>
            </a:r>
            <a:br>
              <a:rPr lang="en" sz="1400" dirty="0">
                <a:latin typeface="Roboto Mono"/>
                <a:ea typeface="Roboto Mono"/>
                <a:cs typeface="Roboto Mono"/>
                <a:sym typeface="Roboto Mono"/>
              </a:rPr>
            </a:br>
            <a:r>
              <a:rPr lang="en" sz="1400" dirty="0">
                <a:latin typeface="Roboto Mono"/>
                <a:ea typeface="Roboto Mono"/>
                <a:cs typeface="Roboto Mono"/>
                <a:sym typeface="Roboto Mono"/>
              </a:rPr>
              <a:t>myArray = np.array([1, 2, 3])  my2DArray = np.array([[1, 2], [3, 4]])</a:t>
            </a:r>
            <a:endParaRPr sz="1400" dirty="0">
              <a:latin typeface="Roboto Mono"/>
              <a:ea typeface="Roboto Mono"/>
              <a:cs typeface="Roboto Mono"/>
              <a:sym typeface="Roboto Mono"/>
            </a:endParaRPr>
          </a:p>
          <a:p>
            <a:pPr marL="0" lvl="0" indent="0" algn="l" rtl="0">
              <a:lnSpc>
                <a:spcPct val="115000"/>
              </a:lnSpc>
              <a:spcBef>
                <a:spcPts val="1200"/>
              </a:spcBef>
              <a:spcAft>
                <a:spcPts val="0"/>
              </a:spcAft>
              <a:buSzPts val="1405"/>
              <a:buNone/>
            </a:pPr>
            <a:r>
              <a:rPr lang="en" sz="1500" dirty="0"/>
              <a:t>Accessing:</a:t>
            </a:r>
            <a:endParaRPr sz="1500" dirty="0"/>
          </a:p>
          <a:p>
            <a:pPr marL="0" lvl="0" indent="0" algn="l" rtl="0">
              <a:lnSpc>
                <a:spcPct val="115000"/>
              </a:lnSpc>
              <a:spcBef>
                <a:spcPts val="1200"/>
              </a:spcBef>
              <a:spcAft>
                <a:spcPts val="1200"/>
              </a:spcAft>
              <a:buSzPts val="1405"/>
              <a:buNone/>
            </a:pPr>
            <a:r>
              <a:rPr lang="en" sz="1400" dirty="0">
                <a:latin typeface="Roboto Mono"/>
                <a:ea typeface="Roboto Mono"/>
                <a:cs typeface="Roboto Mono"/>
                <a:sym typeface="Roboto Mono"/>
              </a:rPr>
              <a:t>myArray[2, :, :]		# means all rows, all columns, 2nd table</a:t>
            </a:r>
            <a:br>
              <a:rPr lang="en" sz="1400" dirty="0">
                <a:latin typeface="Roboto Mono"/>
                <a:ea typeface="Roboto Mono"/>
                <a:cs typeface="Roboto Mono"/>
                <a:sym typeface="Roboto Mono"/>
              </a:rPr>
            </a:br>
            <a:r>
              <a:rPr lang="en" sz="1400" dirty="0">
                <a:latin typeface="Roboto Mono"/>
                <a:ea typeface="Roboto Mono"/>
                <a:cs typeface="Roboto Mono"/>
                <a:sym typeface="Roboto Mono"/>
              </a:rPr>
              <a:t>myArray[:, :5, :]		# means all rows up to 4, all columns, all tables</a:t>
            </a:r>
            <a:endParaRPr sz="1400" dirty="0">
              <a:latin typeface="Roboto Mono"/>
              <a:ea typeface="Roboto Mono"/>
              <a:cs typeface="Roboto Mono"/>
              <a:sym typeface="Roboto Mono"/>
            </a:endParaRPr>
          </a:p>
        </p:txBody>
      </p:sp>
      <p:sp>
        <p:nvSpPr>
          <p:cNvPr id="162" name="Google Shape;162;p22"/>
          <p:cNvSpPr txBox="1">
            <a:spLocks noGrp="1"/>
          </p:cNvSpPr>
          <p:nvPr>
            <p:ph type="title"/>
          </p:nvPr>
        </p:nvSpPr>
        <p:spPr>
          <a:xfrm>
            <a:off x="727650" y="573550"/>
            <a:ext cx="7688700" cy="535200"/>
          </a:xfrm>
          <a:prstGeom prst="rect">
            <a:avLst/>
          </a:prstGeom>
          <a:noFill/>
          <a:ln>
            <a:noFill/>
          </a:ln>
        </p:spPr>
        <p:txBody>
          <a:bodyPr spcFirstLastPara="1" wrap="square" lIns="91425" tIns="91425" rIns="91425" bIns="91425" anchor="t" anchorCtr="0">
            <a:normAutofit fontScale="90000"/>
          </a:bodyPr>
          <a:lstStyle/>
          <a:p>
            <a:pPr marL="0" lvl="0" indent="0" algn="l" rtl="0">
              <a:lnSpc>
                <a:spcPct val="100000"/>
              </a:lnSpc>
              <a:spcBef>
                <a:spcPts val="0"/>
              </a:spcBef>
              <a:spcAft>
                <a:spcPts val="0"/>
              </a:spcAft>
              <a:buSzPct val="111111"/>
              <a:buNone/>
            </a:pPr>
            <a:r>
              <a:rPr lang="en"/>
              <a:t>Arrays - Multidimensional</a:t>
            </a:r>
            <a:endParaRPr/>
          </a:p>
        </p:txBody>
      </p:sp>
      <p:sp>
        <p:nvSpPr>
          <p:cNvPr id="163" name="Google Shape;163;p22"/>
          <p:cNvSpPr txBox="1"/>
          <p:nvPr/>
        </p:nvSpPr>
        <p:spPr>
          <a:xfrm>
            <a:off x="5785126" y="1970093"/>
            <a:ext cx="1696298" cy="246221"/>
          </a:xfrm>
          <a:prstGeom prst="rect">
            <a:avLst/>
          </a:prstGeom>
          <a:noFill/>
          <a:ln>
            <a:noFill/>
          </a:ln>
        </p:spPr>
        <p:txBody>
          <a:bodyPr spcFirstLastPara="1" wrap="square" lIns="91425" tIns="45700" rIns="91425" bIns="45700" anchor="t" anchorCtr="0">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 sz="1000" b="0" i="0" u="none" strike="noStrike" kern="0" cap="none" spc="0" normalizeH="0" baseline="0" noProof="0" dirty="0">
                <a:ln>
                  <a:noFill/>
                </a:ln>
                <a:solidFill>
                  <a:srgbClr val="000000"/>
                </a:solidFill>
                <a:effectLst/>
                <a:uLnTx/>
                <a:uFillTx/>
                <a:latin typeface="Lato"/>
                <a:ea typeface="Lato"/>
                <a:cs typeface="Lato"/>
                <a:sym typeface="Lato"/>
              </a:rPr>
              <a:t>Double brackets important</a:t>
            </a:r>
            <a:endParaRPr kumimoji="0" sz="1000" b="0" i="0" u="none" strike="noStrike" kern="0" cap="none" spc="0" normalizeH="0" baseline="0" noProof="0" dirty="0">
              <a:ln>
                <a:noFill/>
              </a:ln>
              <a:solidFill>
                <a:srgbClr val="000000"/>
              </a:solidFill>
              <a:effectLst/>
              <a:uLnTx/>
              <a:uFillTx/>
              <a:latin typeface="Lato"/>
              <a:ea typeface="Lato"/>
              <a:cs typeface="Lato"/>
              <a:sym typeface="Lato"/>
            </a:endParaRPr>
          </a:p>
        </p:txBody>
      </p:sp>
      <p:cxnSp>
        <p:nvCxnSpPr>
          <p:cNvPr id="164" name="Google Shape;164;p22"/>
          <p:cNvCxnSpPr>
            <a:cxnSpLocks/>
            <a:stCxn id="163" idx="2"/>
          </p:cNvCxnSpPr>
          <p:nvPr/>
        </p:nvCxnSpPr>
        <p:spPr>
          <a:xfrm flipH="1">
            <a:off x="5935851" y="2216314"/>
            <a:ext cx="697424" cy="330414"/>
          </a:xfrm>
          <a:prstGeom prst="straightConnector1">
            <a:avLst/>
          </a:prstGeom>
          <a:noFill/>
          <a:ln w="9525" cap="flat" cmpd="sng">
            <a:solidFill>
              <a:srgbClr val="565656"/>
            </a:solidFill>
            <a:prstDash val="solid"/>
            <a:round/>
            <a:headEnd type="none" w="sm" len="sm"/>
            <a:tailEnd type="triangle" w="med" len="med"/>
          </a:ln>
        </p:spPr>
      </p:cxnSp>
      <p:cxnSp>
        <p:nvCxnSpPr>
          <p:cNvPr id="165" name="Google Shape;165;p22"/>
          <p:cNvCxnSpPr>
            <a:cxnSpLocks/>
            <a:stCxn id="163" idx="2"/>
          </p:cNvCxnSpPr>
          <p:nvPr/>
        </p:nvCxnSpPr>
        <p:spPr>
          <a:xfrm flipH="1">
            <a:off x="6028841" y="2216314"/>
            <a:ext cx="604434" cy="581130"/>
          </a:xfrm>
          <a:prstGeom prst="straightConnector1">
            <a:avLst/>
          </a:prstGeom>
          <a:noFill/>
          <a:ln w="9525" cap="flat" cmpd="sng">
            <a:solidFill>
              <a:srgbClr val="565656"/>
            </a:solidFill>
            <a:prstDash val="solid"/>
            <a:round/>
            <a:headEnd type="none" w="sm" len="sm"/>
            <a:tailEnd type="triangle" w="med" len="med"/>
          </a:ln>
        </p:spPr>
      </p:cxnSp>
      <p:sp>
        <p:nvSpPr>
          <p:cNvPr id="166" name="Google Shape;166;p22"/>
          <p:cNvSpPr/>
          <p:nvPr/>
        </p:nvSpPr>
        <p:spPr>
          <a:xfrm>
            <a:off x="6183824" y="774915"/>
            <a:ext cx="449451" cy="432382"/>
          </a:xfrm>
          <a:prstGeom prst="rect">
            <a:avLst/>
          </a:prstGeom>
          <a:solidFill>
            <a:schemeClr val="lt1"/>
          </a:solidFill>
          <a:ln w="254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 sz="1400" b="0" i="0" u="none" strike="noStrike" kern="0" cap="none" spc="0" normalizeH="0" baseline="0" noProof="0">
                <a:ln>
                  <a:noFill/>
                </a:ln>
                <a:solidFill>
                  <a:srgbClr val="1A9988"/>
                </a:solidFill>
                <a:effectLst/>
                <a:uLnTx/>
                <a:uFillTx/>
                <a:latin typeface="Arial"/>
                <a:ea typeface="Arial"/>
                <a:cs typeface="Arial"/>
                <a:sym typeface="Arial"/>
              </a:rPr>
              <a:t>0,0</a:t>
            </a: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167" name="Google Shape;167;p22"/>
          <p:cNvSpPr/>
          <p:nvPr/>
        </p:nvSpPr>
        <p:spPr>
          <a:xfrm>
            <a:off x="6633275" y="774915"/>
            <a:ext cx="449451" cy="432382"/>
          </a:xfrm>
          <a:prstGeom prst="rect">
            <a:avLst/>
          </a:prstGeom>
          <a:solidFill>
            <a:schemeClr val="lt1"/>
          </a:solidFill>
          <a:ln w="254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 sz="1400" b="0" i="0" u="none" strike="noStrike" kern="0" cap="none" spc="0" normalizeH="0" baseline="0" noProof="0">
                <a:ln>
                  <a:noFill/>
                </a:ln>
                <a:solidFill>
                  <a:srgbClr val="1A9988"/>
                </a:solidFill>
                <a:effectLst/>
                <a:uLnTx/>
                <a:uFillTx/>
                <a:latin typeface="Arial"/>
                <a:ea typeface="Arial"/>
                <a:cs typeface="Arial"/>
                <a:sym typeface="Arial"/>
              </a:rPr>
              <a:t>0,1</a:t>
            </a: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168" name="Google Shape;168;p22"/>
          <p:cNvSpPr/>
          <p:nvPr/>
        </p:nvSpPr>
        <p:spPr>
          <a:xfrm>
            <a:off x="7082726" y="774915"/>
            <a:ext cx="449451" cy="432382"/>
          </a:xfrm>
          <a:prstGeom prst="rect">
            <a:avLst/>
          </a:prstGeom>
          <a:solidFill>
            <a:schemeClr val="lt1"/>
          </a:solidFill>
          <a:ln w="254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 sz="1400" b="0" i="0" u="none" strike="noStrike" kern="0" cap="none" spc="0" normalizeH="0" baseline="0" noProof="0">
                <a:ln>
                  <a:noFill/>
                </a:ln>
                <a:solidFill>
                  <a:srgbClr val="1A9988"/>
                </a:solidFill>
                <a:effectLst/>
                <a:uLnTx/>
                <a:uFillTx/>
                <a:latin typeface="Arial"/>
                <a:ea typeface="Arial"/>
                <a:cs typeface="Arial"/>
                <a:sym typeface="Arial"/>
              </a:rPr>
              <a:t>0,2</a:t>
            </a: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169" name="Google Shape;169;p22"/>
          <p:cNvSpPr/>
          <p:nvPr/>
        </p:nvSpPr>
        <p:spPr>
          <a:xfrm>
            <a:off x="6183824" y="1207297"/>
            <a:ext cx="449451" cy="432382"/>
          </a:xfrm>
          <a:prstGeom prst="rect">
            <a:avLst/>
          </a:prstGeom>
          <a:solidFill>
            <a:schemeClr val="lt1"/>
          </a:solidFill>
          <a:ln w="254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 sz="1400" b="0" i="0" u="none" strike="noStrike" kern="0" cap="none" spc="0" normalizeH="0" baseline="0" noProof="0">
                <a:ln>
                  <a:noFill/>
                </a:ln>
                <a:solidFill>
                  <a:srgbClr val="1A9988"/>
                </a:solidFill>
                <a:effectLst/>
                <a:uLnTx/>
                <a:uFillTx/>
                <a:latin typeface="Arial"/>
                <a:ea typeface="Arial"/>
                <a:cs typeface="Arial"/>
                <a:sym typeface="Arial"/>
              </a:rPr>
              <a:t>1,0</a:t>
            </a: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170" name="Google Shape;170;p22"/>
          <p:cNvSpPr/>
          <p:nvPr/>
        </p:nvSpPr>
        <p:spPr>
          <a:xfrm>
            <a:off x="6633275" y="1207297"/>
            <a:ext cx="449451" cy="432382"/>
          </a:xfrm>
          <a:prstGeom prst="rect">
            <a:avLst/>
          </a:prstGeom>
          <a:solidFill>
            <a:schemeClr val="lt1"/>
          </a:solidFill>
          <a:ln w="254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 sz="1400" b="0" i="0" u="none" strike="noStrike" kern="0" cap="none" spc="0" normalizeH="0" baseline="0" noProof="0">
                <a:ln>
                  <a:noFill/>
                </a:ln>
                <a:solidFill>
                  <a:srgbClr val="1A9988"/>
                </a:solidFill>
                <a:effectLst/>
                <a:uLnTx/>
                <a:uFillTx/>
                <a:latin typeface="Arial"/>
                <a:ea typeface="Arial"/>
                <a:cs typeface="Arial"/>
                <a:sym typeface="Arial"/>
              </a:rPr>
              <a:t>1,1</a:t>
            </a: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171" name="Google Shape;171;p22"/>
          <p:cNvSpPr/>
          <p:nvPr/>
        </p:nvSpPr>
        <p:spPr>
          <a:xfrm>
            <a:off x="7082726" y="1207297"/>
            <a:ext cx="449451" cy="432382"/>
          </a:xfrm>
          <a:prstGeom prst="rect">
            <a:avLst/>
          </a:prstGeom>
          <a:solidFill>
            <a:schemeClr val="lt1"/>
          </a:solidFill>
          <a:ln w="254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 sz="1400" b="0" i="0" u="none" strike="noStrike" kern="0" cap="none" spc="0" normalizeH="0" baseline="0" noProof="0">
                <a:ln>
                  <a:noFill/>
                </a:ln>
                <a:solidFill>
                  <a:srgbClr val="1A9988"/>
                </a:solidFill>
                <a:effectLst/>
                <a:uLnTx/>
                <a:uFillTx/>
                <a:latin typeface="Arial"/>
                <a:ea typeface="Arial"/>
                <a:cs typeface="Arial"/>
                <a:sym typeface="Arial"/>
              </a:rPr>
              <a:t>1,2</a:t>
            </a: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55"/>
        <p:cNvGrpSpPr/>
        <p:nvPr/>
      </p:nvGrpSpPr>
      <p:grpSpPr>
        <a:xfrm>
          <a:off x="0" y="0"/>
          <a:ext cx="0" cy="0"/>
          <a:chOff x="0" y="0"/>
          <a:chExt cx="0" cy="0"/>
        </a:xfrm>
      </p:grpSpPr>
      <p:sp>
        <p:nvSpPr>
          <p:cNvPr id="256" name="Google Shape;256;p35"/>
          <p:cNvSpPr txBox="1">
            <a:spLocks noGrp="1"/>
          </p:cNvSpPr>
          <p:nvPr>
            <p:ph type="body" idx="1"/>
          </p:nvPr>
        </p:nvSpPr>
        <p:spPr>
          <a:xfrm>
            <a:off x="729450" y="1562275"/>
            <a:ext cx="7783500" cy="27777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sz="1700" dirty="0"/>
              <a:t>To loop through multidimensional arrays, we need multiple loops:</a:t>
            </a:r>
            <a:endParaRPr sz="1700" dirty="0"/>
          </a:p>
          <a:p>
            <a:pPr marL="0" lvl="0" indent="0" algn="l" rtl="0">
              <a:spcBef>
                <a:spcPts val="1200"/>
              </a:spcBef>
              <a:spcAft>
                <a:spcPts val="0"/>
              </a:spcAft>
              <a:buNone/>
            </a:pPr>
            <a:r>
              <a:rPr lang="en" sz="1500" dirty="0">
                <a:latin typeface="Roboto Mono"/>
                <a:ea typeface="Roboto Mono"/>
                <a:cs typeface="Roboto Mono"/>
                <a:sym typeface="Roboto Mono"/>
              </a:rPr>
              <a:t>for row in range(len(myArray[:, 0])):</a:t>
            </a:r>
            <a:br>
              <a:rPr lang="en" sz="1500" dirty="0">
                <a:latin typeface="Roboto Mono"/>
                <a:ea typeface="Roboto Mono"/>
                <a:cs typeface="Roboto Mono"/>
                <a:sym typeface="Roboto Mono"/>
              </a:rPr>
            </a:br>
            <a:r>
              <a:rPr lang="en" sz="1500" dirty="0">
                <a:latin typeface="Roboto Mono"/>
                <a:ea typeface="Roboto Mono"/>
                <a:cs typeface="Roboto Mono"/>
                <a:sym typeface="Roboto Mono"/>
              </a:rPr>
              <a:t>    for column in range(len(myArray[0, :])):</a:t>
            </a:r>
            <a:br>
              <a:rPr lang="en" sz="1500" dirty="0">
                <a:latin typeface="Roboto Mono"/>
                <a:ea typeface="Roboto Mono"/>
                <a:cs typeface="Roboto Mono"/>
                <a:sym typeface="Roboto Mono"/>
              </a:rPr>
            </a:br>
            <a:r>
              <a:rPr lang="en" sz="1500" dirty="0">
                <a:latin typeface="Roboto Mono"/>
                <a:ea typeface="Roboto Mono"/>
                <a:cs typeface="Roboto Mono"/>
                <a:sym typeface="Roboto Mono"/>
              </a:rPr>
              <a:t>        print("Value at [", row, column, "] is:”, \</a:t>
            </a:r>
            <a:br>
              <a:rPr lang="en" sz="1500" dirty="0">
                <a:latin typeface="Roboto Mono"/>
                <a:ea typeface="Roboto Mono"/>
                <a:cs typeface="Roboto Mono"/>
                <a:sym typeface="Roboto Mono"/>
              </a:rPr>
            </a:br>
            <a:r>
              <a:rPr lang="en" sz="1500" dirty="0">
                <a:latin typeface="Roboto Mono"/>
                <a:ea typeface="Roboto Mono"/>
                <a:cs typeface="Roboto Mono"/>
                <a:sym typeface="Roboto Mono"/>
              </a:rPr>
              <a:t>              myArray[row, column])</a:t>
            </a:r>
            <a:endParaRPr sz="1500" dirty="0">
              <a:latin typeface="Roboto Mono"/>
              <a:ea typeface="Roboto Mono"/>
              <a:cs typeface="Roboto Mono"/>
              <a:sym typeface="Roboto Mono"/>
            </a:endParaRPr>
          </a:p>
          <a:p>
            <a:pPr marL="0" lvl="0" indent="0" algn="l" rtl="0">
              <a:spcBef>
                <a:spcPts val="1200"/>
              </a:spcBef>
              <a:spcAft>
                <a:spcPts val="0"/>
              </a:spcAft>
              <a:buNone/>
            </a:pPr>
            <a:endParaRPr sz="1500" dirty="0">
              <a:latin typeface="Roboto Mono"/>
              <a:ea typeface="Roboto Mono"/>
              <a:cs typeface="Roboto Mono"/>
              <a:sym typeface="Roboto Mono"/>
            </a:endParaRPr>
          </a:p>
          <a:p>
            <a:pPr marL="0" lvl="0" indent="0" algn="l" rtl="0">
              <a:spcBef>
                <a:spcPts val="1200"/>
              </a:spcBef>
              <a:spcAft>
                <a:spcPts val="1200"/>
              </a:spcAft>
              <a:buNone/>
            </a:pPr>
            <a:r>
              <a:rPr lang="en" sz="1700" dirty="0"/>
              <a:t>Note  </a:t>
            </a:r>
            <a:r>
              <a:rPr lang="en" sz="1500" dirty="0">
                <a:latin typeface="Roboto Mono"/>
                <a:ea typeface="Roboto Mono"/>
                <a:cs typeface="Roboto Mono"/>
                <a:sym typeface="Roboto Mono"/>
              </a:rPr>
              <a:t>myArray[row, column]</a:t>
            </a:r>
            <a:r>
              <a:rPr lang="en" sz="1700" dirty="0"/>
              <a:t> can also be written </a:t>
            </a:r>
            <a:r>
              <a:rPr lang="en" sz="1500" dirty="0">
                <a:latin typeface="Roboto Mono"/>
                <a:ea typeface="Roboto Mono"/>
                <a:cs typeface="Roboto Mono"/>
                <a:sym typeface="Roboto Mono"/>
              </a:rPr>
              <a:t>myArray[row][column]</a:t>
            </a:r>
            <a:endParaRPr sz="1500" dirty="0">
              <a:latin typeface="Roboto Mono"/>
              <a:ea typeface="Roboto Mono"/>
              <a:cs typeface="Roboto Mono"/>
              <a:sym typeface="Roboto Mono"/>
            </a:endParaRPr>
          </a:p>
        </p:txBody>
      </p:sp>
      <p:sp>
        <p:nvSpPr>
          <p:cNvPr id="257" name="Google Shape;257;p35"/>
          <p:cNvSpPr txBox="1">
            <a:spLocks noGrp="1"/>
          </p:cNvSpPr>
          <p:nvPr>
            <p:ph type="title"/>
          </p:nvPr>
        </p:nvSpPr>
        <p:spPr>
          <a:xfrm>
            <a:off x="727650" y="573550"/>
            <a:ext cx="7688700" cy="5352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Arrays - Multidimensional</a:t>
            </a:r>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193"/>
        <p:cNvGrpSpPr/>
        <p:nvPr/>
      </p:nvGrpSpPr>
      <p:grpSpPr>
        <a:xfrm>
          <a:off x="0" y="0"/>
          <a:ext cx="0" cy="0"/>
          <a:chOff x="0" y="0"/>
          <a:chExt cx="0" cy="0"/>
        </a:xfrm>
      </p:grpSpPr>
      <p:sp>
        <p:nvSpPr>
          <p:cNvPr id="194" name="Google Shape;194;p28"/>
          <p:cNvSpPr txBox="1">
            <a:spLocks noGrp="1"/>
          </p:cNvSpPr>
          <p:nvPr>
            <p:ph type="body" idx="1"/>
          </p:nvPr>
        </p:nvSpPr>
        <p:spPr>
          <a:xfrm>
            <a:off x="729450" y="1562275"/>
            <a:ext cx="7783500" cy="2777700"/>
          </a:xfrm>
          <a:prstGeom prst="rect">
            <a:avLst/>
          </a:prstGeom>
          <a:noFill/>
          <a:ln>
            <a:noFill/>
          </a:ln>
        </p:spPr>
        <p:txBody>
          <a:bodyPr spcFirstLastPara="1" wrap="square" lIns="91425" tIns="91425" rIns="91425" bIns="91425" anchor="t" anchorCtr="0">
            <a:normAutofit/>
          </a:bodyPr>
          <a:lstStyle/>
          <a:p>
            <a:pPr marL="0" lvl="0" indent="0" algn="l" rtl="0">
              <a:lnSpc>
                <a:spcPct val="115000"/>
              </a:lnSpc>
              <a:spcBef>
                <a:spcPts val="0"/>
              </a:spcBef>
              <a:spcAft>
                <a:spcPts val="0"/>
              </a:spcAft>
              <a:buSzPts val="1300"/>
              <a:buNone/>
            </a:pPr>
            <a:r>
              <a:rPr lang="en" sz="1700"/>
              <a:t>Functions are a great way of making our code more efficient.</a:t>
            </a:r>
            <a:endParaRPr sz="1700"/>
          </a:p>
          <a:p>
            <a:pPr marL="0" lvl="0" indent="0" algn="l" rtl="0">
              <a:lnSpc>
                <a:spcPct val="115000"/>
              </a:lnSpc>
              <a:spcBef>
                <a:spcPts val="1200"/>
              </a:spcBef>
              <a:spcAft>
                <a:spcPts val="1200"/>
              </a:spcAft>
              <a:buSzPts val="1300"/>
              <a:buNone/>
            </a:pPr>
            <a:r>
              <a:rPr lang="en" sz="1700"/>
              <a:t>Instead of having to do the same thing multiple times with only slightly different options, we can do it once, then call it multiple times. Not only shorter, but a lot easier to understand.</a:t>
            </a:r>
            <a:endParaRPr sz="1700"/>
          </a:p>
        </p:txBody>
      </p:sp>
      <p:sp>
        <p:nvSpPr>
          <p:cNvPr id="195" name="Google Shape;195;p28"/>
          <p:cNvSpPr txBox="1">
            <a:spLocks noGrp="1"/>
          </p:cNvSpPr>
          <p:nvPr>
            <p:ph type="title"/>
          </p:nvPr>
        </p:nvSpPr>
        <p:spPr>
          <a:xfrm>
            <a:off x="727650" y="573550"/>
            <a:ext cx="7688700" cy="535200"/>
          </a:xfrm>
          <a:prstGeom prst="rect">
            <a:avLst/>
          </a:prstGeom>
          <a:noFill/>
          <a:ln>
            <a:noFill/>
          </a:ln>
        </p:spPr>
        <p:txBody>
          <a:bodyPr spcFirstLastPara="1" wrap="square" lIns="91425" tIns="91425" rIns="91425" bIns="91425" anchor="t" anchorCtr="0">
            <a:normAutofit fontScale="90000"/>
          </a:bodyPr>
          <a:lstStyle/>
          <a:p>
            <a:pPr marL="0" lvl="0" indent="0" algn="l" rtl="0">
              <a:lnSpc>
                <a:spcPct val="100000"/>
              </a:lnSpc>
              <a:spcBef>
                <a:spcPts val="0"/>
              </a:spcBef>
              <a:spcAft>
                <a:spcPts val="0"/>
              </a:spcAft>
              <a:buSzPct val="111111"/>
              <a:buNone/>
            </a:pPr>
            <a:r>
              <a:rPr lang="en"/>
              <a:t>Functions</a:t>
            </a:r>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199"/>
        <p:cNvGrpSpPr/>
        <p:nvPr/>
      </p:nvGrpSpPr>
      <p:grpSpPr>
        <a:xfrm>
          <a:off x="0" y="0"/>
          <a:ext cx="0" cy="0"/>
          <a:chOff x="0" y="0"/>
          <a:chExt cx="0" cy="0"/>
        </a:xfrm>
      </p:grpSpPr>
      <p:sp>
        <p:nvSpPr>
          <p:cNvPr id="200" name="Google Shape;200;p29"/>
          <p:cNvSpPr txBox="1">
            <a:spLocks noGrp="1"/>
          </p:cNvSpPr>
          <p:nvPr>
            <p:ph type="body" idx="1"/>
          </p:nvPr>
        </p:nvSpPr>
        <p:spPr>
          <a:xfrm>
            <a:off x="729450" y="1562275"/>
            <a:ext cx="7783500" cy="2777700"/>
          </a:xfrm>
          <a:prstGeom prst="rect">
            <a:avLst/>
          </a:prstGeom>
          <a:noFill/>
          <a:ln>
            <a:noFill/>
          </a:ln>
        </p:spPr>
        <p:txBody>
          <a:bodyPr spcFirstLastPara="1" wrap="square" lIns="91425" tIns="91425" rIns="91425" bIns="91425" anchor="t" anchorCtr="0">
            <a:normAutofit/>
          </a:bodyPr>
          <a:lstStyle/>
          <a:p>
            <a:pPr marL="0" lvl="0" indent="0" algn="l" rtl="0">
              <a:lnSpc>
                <a:spcPct val="115000"/>
              </a:lnSpc>
              <a:spcBef>
                <a:spcPts val="0"/>
              </a:spcBef>
              <a:spcAft>
                <a:spcPts val="0"/>
              </a:spcAft>
              <a:buSzPts val="1300"/>
              <a:buNone/>
            </a:pPr>
            <a:r>
              <a:rPr lang="en" sz="1700"/>
              <a:t>A typical function looks like this:</a:t>
            </a:r>
            <a:br>
              <a:rPr lang="en" sz="1700"/>
            </a:br>
            <a:br>
              <a:rPr lang="en" sz="1700"/>
            </a:br>
            <a:r>
              <a:rPr lang="en" sz="1700">
                <a:latin typeface="Roboto Mono"/>
                <a:ea typeface="Roboto Mono"/>
                <a:cs typeface="Roboto Mono"/>
                <a:sym typeface="Roboto Mono"/>
              </a:rPr>
              <a:t>def sum_of_squares(a, b):</a:t>
            </a:r>
            <a:br>
              <a:rPr lang="en" sz="1700">
                <a:latin typeface="Roboto Mono"/>
                <a:ea typeface="Roboto Mono"/>
                <a:cs typeface="Roboto Mono"/>
                <a:sym typeface="Roboto Mono"/>
              </a:rPr>
            </a:br>
            <a:r>
              <a:rPr lang="en" sz="1700">
                <a:latin typeface="Roboto Mono"/>
                <a:ea typeface="Roboto Mono"/>
                <a:cs typeface="Roboto Mono"/>
                <a:sym typeface="Roboto Mono"/>
              </a:rPr>
              <a:t>    output = (a * a) + (b * b)</a:t>
            </a:r>
            <a:br>
              <a:rPr lang="en" sz="1700">
                <a:latin typeface="Roboto Mono"/>
                <a:ea typeface="Roboto Mono"/>
                <a:cs typeface="Roboto Mono"/>
                <a:sym typeface="Roboto Mono"/>
              </a:rPr>
            </a:br>
            <a:r>
              <a:rPr lang="en" sz="1700">
                <a:latin typeface="Roboto Mono"/>
                <a:ea typeface="Roboto Mono"/>
                <a:cs typeface="Roboto Mono"/>
                <a:sym typeface="Roboto Mono"/>
              </a:rPr>
              <a:t>    return output</a:t>
            </a:r>
            <a:endParaRPr sz="1700">
              <a:latin typeface="Roboto Mono"/>
              <a:ea typeface="Roboto Mono"/>
              <a:cs typeface="Roboto Mono"/>
              <a:sym typeface="Roboto Mono"/>
            </a:endParaRPr>
          </a:p>
          <a:p>
            <a:pPr marL="0" lvl="0" indent="0" algn="l" rtl="0">
              <a:lnSpc>
                <a:spcPct val="115000"/>
              </a:lnSpc>
              <a:spcBef>
                <a:spcPts val="1200"/>
              </a:spcBef>
              <a:spcAft>
                <a:spcPts val="0"/>
              </a:spcAft>
              <a:buSzPts val="1300"/>
              <a:buNone/>
            </a:pPr>
            <a:r>
              <a:rPr lang="en" sz="1700"/>
              <a:t>It would be called in code like this:</a:t>
            </a:r>
            <a:endParaRPr sz="1700"/>
          </a:p>
          <a:p>
            <a:pPr marL="0" lvl="0" indent="0" algn="l" rtl="0">
              <a:lnSpc>
                <a:spcPct val="115000"/>
              </a:lnSpc>
              <a:spcBef>
                <a:spcPts val="1200"/>
              </a:spcBef>
              <a:spcAft>
                <a:spcPts val="0"/>
              </a:spcAft>
              <a:buSzPts val="1300"/>
              <a:buNone/>
            </a:pPr>
            <a:r>
              <a:rPr lang="en" sz="1700">
                <a:latin typeface="Roboto Mono"/>
                <a:ea typeface="Roboto Mono"/>
                <a:cs typeface="Roboto Mono"/>
                <a:sym typeface="Roboto Mono"/>
              </a:rPr>
              <a:t>	myNum = sum_of_squares(3, 5)</a:t>
            </a:r>
            <a:endParaRPr sz="1700">
              <a:latin typeface="Roboto Mono"/>
              <a:ea typeface="Roboto Mono"/>
              <a:cs typeface="Roboto Mono"/>
              <a:sym typeface="Roboto Mono"/>
            </a:endParaRPr>
          </a:p>
          <a:p>
            <a:pPr marL="0" lvl="0" indent="0" algn="l" rtl="0">
              <a:lnSpc>
                <a:spcPct val="115000"/>
              </a:lnSpc>
              <a:spcBef>
                <a:spcPts val="1200"/>
              </a:spcBef>
              <a:spcAft>
                <a:spcPts val="1200"/>
              </a:spcAft>
              <a:buSzPts val="1300"/>
              <a:buNone/>
            </a:pPr>
            <a:endParaRPr sz="1700"/>
          </a:p>
        </p:txBody>
      </p:sp>
      <p:sp>
        <p:nvSpPr>
          <p:cNvPr id="201" name="Google Shape;201;p29"/>
          <p:cNvSpPr txBox="1">
            <a:spLocks noGrp="1"/>
          </p:cNvSpPr>
          <p:nvPr>
            <p:ph type="title"/>
          </p:nvPr>
        </p:nvSpPr>
        <p:spPr>
          <a:xfrm>
            <a:off x="727650" y="573550"/>
            <a:ext cx="7688700" cy="535200"/>
          </a:xfrm>
          <a:prstGeom prst="rect">
            <a:avLst/>
          </a:prstGeom>
          <a:noFill/>
          <a:ln>
            <a:noFill/>
          </a:ln>
        </p:spPr>
        <p:txBody>
          <a:bodyPr spcFirstLastPara="1" wrap="square" lIns="91425" tIns="91425" rIns="91425" bIns="91425" anchor="t" anchorCtr="0">
            <a:normAutofit fontScale="90000"/>
          </a:bodyPr>
          <a:lstStyle/>
          <a:p>
            <a:pPr marL="0" lvl="0" indent="0" algn="l" rtl="0">
              <a:lnSpc>
                <a:spcPct val="100000"/>
              </a:lnSpc>
              <a:spcBef>
                <a:spcPts val="0"/>
              </a:spcBef>
              <a:spcAft>
                <a:spcPts val="0"/>
              </a:spcAft>
              <a:buSzPct val="111111"/>
              <a:buNone/>
            </a:pPr>
            <a:r>
              <a:rPr lang="en"/>
              <a:t>Functions</a:t>
            </a:r>
            <a:endParaRPr/>
          </a:p>
        </p:txBody>
      </p:sp>
      <p:sp>
        <p:nvSpPr>
          <p:cNvPr id="202" name="Google Shape;202;p29"/>
          <p:cNvSpPr txBox="1"/>
          <p:nvPr/>
        </p:nvSpPr>
        <p:spPr>
          <a:xfrm>
            <a:off x="4071100" y="1806269"/>
            <a:ext cx="2088000" cy="400200"/>
          </a:xfrm>
          <a:prstGeom prst="rect">
            <a:avLst/>
          </a:prstGeom>
          <a:noFill/>
          <a:ln>
            <a:noFill/>
          </a:ln>
        </p:spPr>
        <p:txBody>
          <a:bodyPr spcFirstLastPara="1" wrap="square" lIns="91425" tIns="91425" rIns="91425" bIns="91425" anchor="t" anchorCtr="0">
            <a:sp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 sz="1400" b="0" i="0" u="none" strike="noStrike" kern="0" cap="none" spc="0" normalizeH="0" baseline="0" noProof="0">
                <a:ln>
                  <a:noFill/>
                </a:ln>
                <a:solidFill>
                  <a:srgbClr val="000000"/>
                </a:solidFill>
                <a:effectLst/>
                <a:uLnTx/>
                <a:uFillTx/>
                <a:latin typeface="Lato"/>
                <a:ea typeface="Lato"/>
                <a:cs typeface="Lato"/>
                <a:sym typeface="Lato"/>
              </a:rPr>
              <a:t>Inputs from outside</a:t>
            </a:r>
            <a:endParaRPr kumimoji="0" sz="1400" b="0" i="0" u="none" strike="noStrike" kern="0" cap="none" spc="0" normalizeH="0" baseline="0" noProof="0">
              <a:ln>
                <a:noFill/>
              </a:ln>
              <a:solidFill>
                <a:srgbClr val="000000"/>
              </a:solidFill>
              <a:effectLst/>
              <a:uLnTx/>
              <a:uFillTx/>
              <a:latin typeface="Lato"/>
              <a:ea typeface="Lato"/>
              <a:cs typeface="Lato"/>
              <a:sym typeface="Lato"/>
            </a:endParaRPr>
          </a:p>
        </p:txBody>
      </p:sp>
      <p:cxnSp>
        <p:nvCxnSpPr>
          <p:cNvPr id="203" name="Google Shape;203;p29"/>
          <p:cNvCxnSpPr>
            <a:stCxn id="202" idx="1"/>
          </p:cNvCxnSpPr>
          <p:nvPr/>
        </p:nvCxnSpPr>
        <p:spPr>
          <a:xfrm flipH="1">
            <a:off x="3526000" y="2006369"/>
            <a:ext cx="545100" cy="286500"/>
          </a:xfrm>
          <a:prstGeom prst="straightConnector1">
            <a:avLst/>
          </a:prstGeom>
          <a:noFill/>
          <a:ln w="9525" cap="flat" cmpd="sng">
            <a:solidFill>
              <a:schemeClr val="dk2"/>
            </a:solidFill>
            <a:prstDash val="solid"/>
            <a:round/>
            <a:headEnd type="none" w="sm" len="sm"/>
            <a:tailEnd type="triangle" w="med" len="med"/>
          </a:ln>
        </p:spPr>
      </p:cxnSp>
      <p:sp>
        <p:nvSpPr>
          <p:cNvPr id="204" name="Google Shape;204;p29"/>
          <p:cNvSpPr txBox="1"/>
          <p:nvPr/>
        </p:nvSpPr>
        <p:spPr>
          <a:xfrm>
            <a:off x="4071100" y="2937032"/>
            <a:ext cx="2088000" cy="400200"/>
          </a:xfrm>
          <a:prstGeom prst="rect">
            <a:avLst/>
          </a:prstGeom>
          <a:noFill/>
          <a:ln>
            <a:noFill/>
          </a:ln>
        </p:spPr>
        <p:txBody>
          <a:bodyPr spcFirstLastPara="1" wrap="square" lIns="91425" tIns="91425" rIns="91425" bIns="91425" anchor="t" anchorCtr="0">
            <a:sp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 sz="1400" b="0" i="0" u="none" strike="noStrike" kern="0" cap="none" spc="0" normalizeH="0" baseline="0" noProof="0">
                <a:ln>
                  <a:noFill/>
                </a:ln>
                <a:solidFill>
                  <a:srgbClr val="000000"/>
                </a:solidFill>
                <a:effectLst/>
                <a:uLnTx/>
                <a:uFillTx/>
                <a:latin typeface="Lato"/>
                <a:ea typeface="Lato"/>
                <a:cs typeface="Lato"/>
                <a:sym typeface="Lato"/>
              </a:rPr>
              <a:t>Output sent to outside</a:t>
            </a:r>
            <a:endParaRPr kumimoji="0" sz="1400" b="0" i="0" u="none" strike="noStrike" kern="0" cap="none" spc="0" normalizeH="0" baseline="0" noProof="0">
              <a:ln>
                <a:noFill/>
              </a:ln>
              <a:solidFill>
                <a:srgbClr val="000000"/>
              </a:solidFill>
              <a:effectLst/>
              <a:uLnTx/>
              <a:uFillTx/>
              <a:latin typeface="Lato"/>
              <a:ea typeface="Lato"/>
              <a:cs typeface="Lato"/>
              <a:sym typeface="Lato"/>
            </a:endParaRPr>
          </a:p>
        </p:txBody>
      </p:sp>
      <p:cxnSp>
        <p:nvCxnSpPr>
          <p:cNvPr id="205" name="Google Shape;205;p29"/>
          <p:cNvCxnSpPr>
            <a:stCxn id="204" idx="1"/>
          </p:cNvCxnSpPr>
          <p:nvPr/>
        </p:nvCxnSpPr>
        <p:spPr>
          <a:xfrm rot="10800000">
            <a:off x="3091900" y="3023432"/>
            <a:ext cx="979200" cy="113700"/>
          </a:xfrm>
          <a:prstGeom prst="straightConnector1">
            <a:avLst/>
          </a:prstGeom>
          <a:noFill/>
          <a:ln w="9525" cap="flat" cmpd="sng">
            <a:solidFill>
              <a:schemeClr val="dk2"/>
            </a:solidFill>
            <a:prstDash val="solid"/>
            <a:round/>
            <a:headEnd type="none" w="sm" len="sm"/>
            <a:tailEnd type="triangle" w="med" len="med"/>
          </a:ln>
        </p:spPr>
      </p:cxnSp>
      <p:sp>
        <p:nvSpPr>
          <p:cNvPr id="206" name="Google Shape;206;p29"/>
          <p:cNvSpPr/>
          <p:nvPr/>
        </p:nvSpPr>
        <p:spPr>
          <a:xfrm>
            <a:off x="7245458" y="1806269"/>
            <a:ext cx="906650" cy="1330863"/>
          </a:xfrm>
          <a:prstGeom prst="rect">
            <a:avLst/>
          </a:prstGeom>
          <a:solidFill>
            <a:schemeClr val="accent6"/>
          </a:solidFill>
          <a:ln w="25400" cap="flat" cmpd="sng">
            <a:solidFill>
              <a:srgbClr val="BA8676"/>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FFFFFF"/>
              </a:solidFill>
              <a:effectLst/>
              <a:uLnTx/>
              <a:uFillTx/>
              <a:latin typeface="Arial"/>
              <a:ea typeface="Arial"/>
              <a:cs typeface="Arial"/>
              <a:sym typeface="Arial"/>
            </a:endParaRPr>
          </a:p>
        </p:txBody>
      </p:sp>
      <p:cxnSp>
        <p:nvCxnSpPr>
          <p:cNvPr id="207" name="Google Shape;207;p29"/>
          <p:cNvCxnSpPr/>
          <p:nvPr/>
        </p:nvCxnSpPr>
        <p:spPr>
          <a:xfrm>
            <a:off x="6555783" y="1232115"/>
            <a:ext cx="689675" cy="574154"/>
          </a:xfrm>
          <a:prstGeom prst="straightConnector1">
            <a:avLst/>
          </a:prstGeom>
          <a:noFill/>
          <a:ln w="9525" cap="flat" cmpd="sng">
            <a:solidFill>
              <a:srgbClr val="565656"/>
            </a:solidFill>
            <a:prstDash val="solid"/>
            <a:round/>
            <a:headEnd type="none" w="sm" len="sm"/>
            <a:tailEnd type="triangle" w="med" len="med"/>
          </a:ln>
        </p:spPr>
      </p:cxnSp>
      <p:cxnSp>
        <p:nvCxnSpPr>
          <p:cNvPr id="208" name="Google Shape;208;p29"/>
          <p:cNvCxnSpPr/>
          <p:nvPr/>
        </p:nvCxnSpPr>
        <p:spPr>
          <a:xfrm flipH="1">
            <a:off x="6656522" y="3137132"/>
            <a:ext cx="588936" cy="574154"/>
          </a:xfrm>
          <a:prstGeom prst="straightConnector1">
            <a:avLst/>
          </a:prstGeom>
          <a:noFill/>
          <a:ln w="9525" cap="flat" cmpd="sng">
            <a:solidFill>
              <a:srgbClr val="565656"/>
            </a:solidFill>
            <a:prstDash val="solid"/>
            <a:round/>
            <a:headEnd type="none" w="sm" len="sm"/>
            <a:tailEnd type="triangle" w="med" len="med"/>
          </a:ln>
        </p:spPr>
      </p:cxnSp>
      <p:sp>
        <p:nvSpPr>
          <p:cNvPr id="209" name="Google Shape;209;p29"/>
          <p:cNvSpPr txBox="1"/>
          <p:nvPr/>
        </p:nvSpPr>
        <p:spPr>
          <a:xfrm rot="-2586628">
            <a:off x="6577041" y="3150139"/>
            <a:ext cx="651140" cy="307777"/>
          </a:xfrm>
          <a:prstGeom prst="rect">
            <a:avLst/>
          </a:prstGeom>
          <a:noFill/>
          <a:ln>
            <a:noFill/>
          </a:ln>
        </p:spPr>
        <p:txBody>
          <a:bodyPr spcFirstLastPara="1" wrap="square" lIns="91425" tIns="45700" rIns="91425" bIns="45700" anchor="t" anchorCtr="0">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 sz="1400" b="0" i="0" u="none" strike="noStrike" kern="0" cap="none" spc="0" normalizeH="0" baseline="0" noProof="0">
                <a:ln>
                  <a:noFill/>
                </a:ln>
                <a:solidFill>
                  <a:srgbClr val="000000"/>
                </a:solidFill>
                <a:effectLst/>
                <a:uLnTx/>
                <a:uFillTx/>
                <a:latin typeface="Arial"/>
                <a:ea typeface="Arial"/>
                <a:cs typeface="Arial"/>
                <a:sym typeface="Arial"/>
              </a:rPr>
              <a:t>return</a:t>
            </a: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210" name="Google Shape;210;p29"/>
          <p:cNvSpPr txBox="1"/>
          <p:nvPr/>
        </p:nvSpPr>
        <p:spPr>
          <a:xfrm rot="2305111">
            <a:off x="6619809" y="1241939"/>
            <a:ext cx="662361" cy="307777"/>
          </a:xfrm>
          <a:prstGeom prst="rect">
            <a:avLst/>
          </a:prstGeom>
          <a:noFill/>
          <a:ln>
            <a:noFill/>
          </a:ln>
        </p:spPr>
        <p:txBody>
          <a:bodyPr spcFirstLastPara="1" wrap="square" lIns="91425" tIns="45700" rIns="91425" bIns="45700" anchor="t" anchorCtr="0">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 sz="1400" b="0" i="0" u="none" strike="noStrike" kern="0" cap="none" spc="0" normalizeH="0" baseline="0" noProof="0">
                <a:ln>
                  <a:noFill/>
                </a:ln>
                <a:solidFill>
                  <a:srgbClr val="000000"/>
                </a:solidFill>
                <a:effectLst/>
                <a:uLnTx/>
                <a:uFillTx/>
                <a:latin typeface="Arial"/>
                <a:ea typeface="Arial"/>
                <a:cs typeface="Arial"/>
                <a:sym typeface="Arial"/>
              </a:rPr>
              <a:t>inputs</a:t>
            </a: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211" name="Google Shape;211;p29"/>
          <p:cNvSpPr/>
          <p:nvPr/>
        </p:nvSpPr>
        <p:spPr>
          <a:xfrm>
            <a:off x="7524427" y="2316462"/>
            <a:ext cx="348711" cy="310476"/>
          </a:xfrm>
          <a:prstGeom prst="smileyFace">
            <a:avLst>
              <a:gd name="adj" fmla="val 4653"/>
            </a:avLst>
          </a:prstGeom>
          <a:solidFill>
            <a:schemeClr val="lt1"/>
          </a:solidFill>
          <a:ln w="254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1A9988"/>
              </a:solidFill>
              <a:effectLst/>
              <a:uLnTx/>
              <a:uFillTx/>
              <a:latin typeface="Arial"/>
              <a:ea typeface="Arial"/>
              <a:cs typeface="Arial"/>
              <a:sym typeface="Aria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15"/>
        <p:cNvGrpSpPr/>
        <p:nvPr/>
      </p:nvGrpSpPr>
      <p:grpSpPr>
        <a:xfrm>
          <a:off x="0" y="0"/>
          <a:ext cx="0" cy="0"/>
          <a:chOff x="0" y="0"/>
          <a:chExt cx="0" cy="0"/>
        </a:xfrm>
      </p:grpSpPr>
      <p:sp>
        <p:nvSpPr>
          <p:cNvPr id="216" name="Google Shape;216;p30"/>
          <p:cNvSpPr txBox="1">
            <a:spLocks noGrp="1"/>
          </p:cNvSpPr>
          <p:nvPr>
            <p:ph type="body" idx="1"/>
          </p:nvPr>
        </p:nvSpPr>
        <p:spPr>
          <a:xfrm>
            <a:off x="729450" y="1554526"/>
            <a:ext cx="7783500" cy="2777700"/>
          </a:xfrm>
          <a:prstGeom prst="rect">
            <a:avLst/>
          </a:prstGeom>
          <a:noFill/>
          <a:ln>
            <a:noFill/>
          </a:ln>
        </p:spPr>
        <p:txBody>
          <a:bodyPr spcFirstLastPara="1" wrap="square" lIns="91425" tIns="91425" rIns="91425" bIns="91425" anchor="t" anchorCtr="0">
            <a:normAutofit lnSpcReduction="10000"/>
          </a:bodyPr>
          <a:lstStyle/>
          <a:p>
            <a:pPr marL="0" lvl="0" indent="0" algn="l" rtl="0">
              <a:lnSpc>
                <a:spcPct val="115000"/>
              </a:lnSpc>
              <a:spcBef>
                <a:spcPts val="0"/>
              </a:spcBef>
              <a:spcAft>
                <a:spcPts val="0"/>
              </a:spcAft>
              <a:buSzPts val="1300"/>
              <a:buNone/>
            </a:pPr>
            <a:r>
              <a:rPr lang="en" sz="1700"/>
              <a:t>Understanding scope is important!</a:t>
            </a:r>
            <a:endParaRPr sz="1700"/>
          </a:p>
          <a:p>
            <a:pPr marL="0" lvl="0" indent="0" algn="l" rtl="0">
              <a:lnSpc>
                <a:spcPct val="115000"/>
              </a:lnSpc>
              <a:spcBef>
                <a:spcPts val="1200"/>
              </a:spcBef>
              <a:spcAft>
                <a:spcPts val="0"/>
              </a:spcAft>
              <a:buSzPts val="1300"/>
              <a:buNone/>
            </a:pPr>
            <a:r>
              <a:rPr lang="en" sz="1700"/>
              <a:t>Variables inside a function mean nothing outside of it.</a:t>
            </a:r>
            <a:endParaRPr sz="1700"/>
          </a:p>
          <a:p>
            <a:pPr marL="0" lvl="0" indent="0" algn="l" rtl="0">
              <a:lnSpc>
                <a:spcPct val="115000"/>
              </a:lnSpc>
              <a:spcBef>
                <a:spcPts val="1200"/>
              </a:spcBef>
              <a:spcAft>
                <a:spcPts val="0"/>
              </a:spcAft>
              <a:buSzPts val="1300"/>
              <a:buNone/>
            </a:pPr>
            <a:r>
              <a:rPr lang="en" sz="1700"/>
              <a:t>In the last example, if you did “print(output)” in the main code, it would have an error. Likewise, if you tried to do something with mynum </a:t>
            </a:r>
            <a:r>
              <a:rPr lang="en" sz="1700" i="1"/>
              <a:t>inside</a:t>
            </a:r>
            <a:r>
              <a:rPr lang="en" sz="1700"/>
              <a:t> the function, it would not work (or if it somehow did, it may behave unpredictably).</a:t>
            </a:r>
            <a:endParaRPr sz="1700"/>
          </a:p>
          <a:p>
            <a:pPr marL="0" lvl="0" indent="0" algn="l" rtl="0">
              <a:lnSpc>
                <a:spcPct val="115000"/>
              </a:lnSpc>
              <a:spcBef>
                <a:spcPts val="1200"/>
              </a:spcBef>
              <a:spcAft>
                <a:spcPts val="1200"/>
              </a:spcAft>
              <a:buSzPts val="1300"/>
              <a:buNone/>
            </a:pPr>
            <a:r>
              <a:rPr lang="en" sz="1700"/>
              <a:t>And see how “3” in the main code became “a” in the function, </a:t>
            </a:r>
            <a:br>
              <a:rPr lang="en" sz="1700"/>
            </a:br>
            <a:r>
              <a:rPr lang="en" sz="1700"/>
              <a:t>and “5” became “b”?</a:t>
            </a:r>
            <a:endParaRPr sz="1700"/>
          </a:p>
        </p:txBody>
      </p:sp>
      <p:sp>
        <p:nvSpPr>
          <p:cNvPr id="217" name="Google Shape;217;p30"/>
          <p:cNvSpPr txBox="1">
            <a:spLocks noGrp="1"/>
          </p:cNvSpPr>
          <p:nvPr>
            <p:ph type="title"/>
          </p:nvPr>
        </p:nvSpPr>
        <p:spPr>
          <a:xfrm>
            <a:off x="727650" y="573550"/>
            <a:ext cx="7688700" cy="535200"/>
          </a:xfrm>
          <a:prstGeom prst="rect">
            <a:avLst/>
          </a:prstGeom>
          <a:noFill/>
          <a:ln>
            <a:noFill/>
          </a:ln>
        </p:spPr>
        <p:txBody>
          <a:bodyPr spcFirstLastPara="1" wrap="square" lIns="91425" tIns="91425" rIns="91425" bIns="91425" anchor="t" anchorCtr="0">
            <a:normAutofit fontScale="90000"/>
          </a:bodyPr>
          <a:lstStyle/>
          <a:p>
            <a:pPr marL="0" lvl="0" indent="0" algn="l" rtl="0">
              <a:lnSpc>
                <a:spcPct val="100000"/>
              </a:lnSpc>
              <a:spcBef>
                <a:spcPts val="0"/>
              </a:spcBef>
              <a:spcAft>
                <a:spcPts val="0"/>
              </a:spcAft>
              <a:buSzPct val="111111"/>
              <a:buNone/>
            </a:pPr>
            <a:r>
              <a:rPr lang="en"/>
              <a:t>Functions</a:t>
            </a:r>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247"/>
        <p:cNvGrpSpPr/>
        <p:nvPr/>
      </p:nvGrpSpPr>
      <p:grpSpPr>
        <a:xfrm>
          <a:off x="0" y="0"/>
          <a:ext cx="0" cy="0"/>
          <a:chOff x="0" y="0"/>
          <a:chExt cx="0" cy="0"/>
        </a:xfrm>
      </p:grpSpPr>
      <p:sp>
        <p:nvSpPr>
          <p:cNvPr id="248" name="Google Shape;248;p8"/>
          <p:cNvSpPr txBox="1">
            <a:spLocks noGrp="1"/>
          </p:cNvSpPr>
          <p:nvPr>
            <p:ph type="title"/>
          </p:nvPr>
        </p:nvSpPr>
        <p:spPr>
          <a:xfrm>
            <a:off x="727650" y="573550"/>
            <a:ext cx="7688700" cy="535200"/>
          </a:xfrm>
          <a:prstGeom prst="rect">
            <a:avLst/>
          </a:prstGeom>
          <a:noFill/>
          <a:ln>
            <a:noFill/>
          </a:ln>
        </p:spPr>
        <p:txBody>
          <a:bodyPr spcFirstLastPara="1" wrap="square" lIns="91425" tIns="91425" rIns="91425" bIns="91425" anchor="t" anchorCtr="0">
            <a:normAutofit fontScale="90000"/>
          </a:bodyPr>
          <a:lstStyle/>
          <a:p>
            <a:pPr marL="0" lvl="0" indent="0" algn="l" rtl="0">
              <a:lnSpc>
                <a:spcPct val="100000"/>
              </a:lnSpc>
              <a:spcBef>
                <a:spcPts val="0"/>
              </a:spcBef>
              <a:spcAft>
                <a:spcPts val="0"/>
              </a:spcAft>
              <a:buSzPct val="111111"/>
              <a:buNone/>
            </a:pPr>
            <a:r>
              <a:rPr lang="en"/>
              <a:t>Plotting</a:t>
            </a:r>
            <a:endParaRPr/>
          </a:p>
        </p:txBody>
      </p:sp>
      <p:sp>
        <p:nvSpPr>
          <p:cNvPr id="249" name="Google Shape;249;p8"/>
          <p:cNvSpPr txBox="1">
            <a:spLocks noGrp="1"/>
          </p:cNvSpPr>
          <p:nvPr>
            <p:ph type="body" idx="1"/>
          </p:nvPr>
        </p:nvSpPr>
        <p:spPr>
          <a:xfrm>
            <a:off x="729450" y="1562275"/>
            <a:ext cx="7688700" cy="2777700"/>
          </a:xfrm>
          <a:prstGeom prst="rect">
            <a:avLst/>
          </a:prstGeom>
          <a:noFill/>
          <a:ln>
            <a:noFill/>
          </a:ln>
        </p:spPr>
        <p:txBody>
          <a:bodyPr spcFirstLastPara="1" wrap="square" lIns="91425" tIns="91425" rIns="91425" bIns="91425" anchor="t" anchorCtr="0">
            <a:normAutofit/>
          </a:bodyPr>
          <a:lstStyle/>
          <a:p>
            <a:pPr marL="457200" lvl="0" indent="-349250" algn="l" rtl="0">
              <a:lnSpc>
                <a:spcPct val="115000"/>
              </a:lnSpc>
              <a:spcBef>
                <a:spcPts val="0"/>
              </a:spcBef>
              <a:spcAft>
                <a:spcPts val="0"/>
              </a:spcAft>
              <a:buSzPts val="1900"/>
              <a:buChar char="●"/>
            </a:pPr>
            <a:r>
              <a:rPr lang="en" sz="1700"/>
              <a:t>Matplotlib works by building up a buffer of things to show, kind of like a storyboard for an animation.</a:t>
            </a:r>
            <a:br>
              <a:rPr lang="en" sz="1700"/>
            </a:br>
            <a:endParaRPr sz="1700"/>
          </a:p>
          <a:p>
            <a:pPr marL="457200" lvl="0" indent="-349250" algn="l" rtl="0">
              <a:lnSpc>
                <a:spcPct val="115000"/>
              </a:lnSpc>
              <a:spcBef>
                <a:spcPts val="0"/>
              </a:spcBef>
              <a:spcAft>
                <a:spcPts val="0"/>
              </a:spcAft>
              <a:buSzPts val="1900"/>
              <a:buChar char="●"/>
            </a:pPr>
            <a:r>
              <a:rPr lang="en" sz="1700"/>
              <a:t>It then “presses play” when you run </a:t>
            </a:r>
            <a:r>
              <a:rPr lang="en" sz="1700">
                <a:latin typeface="Roboto Mono"/>
                <a:ea typeface="Roboto Mono"/>
                <a:cs typeface="Roboto Mono"/>
                <a:sym typeface="Roboto Mono"/>
              </a:rPr>
              <a:t>plt.show()</a:t>
            </a:r>
            <a:br>
              <a:rPr lang="en" sz="1700"/>
            </a:br>
            <a:r>
              <a:rPr lang="en" sz="1700"/>
              <a:t>(This should usually only run at the very end, as it empties the buffer)</a:t>
            </a:r>
            <a:br>
              <a:rPr lang="en" sz="1700"/>
            </a:br>
            <a:endParaRPr sz="1700"/>
          </a:p>
          <a:p>
            <a:pPr marL="457200" lvl="0" indent="-349250" algn="l" rtl="0">
              <a:lnSpc>
                <a:spcPct val="115000"/>
              </a:lnSpc>
              <a:spcBef>
                <a:spcPts val="0"/>
              </a:spcBef>
              <a:spcAft>
                <a:spcPts val="0"/>
              </a:spcAft>
              <a:buSzPts val="1900"/>
              <a:buChar char="●"/>
            </a:pPr>
            <a:r>
              <a:rPr lang="en" sz="1700"/>
              <a:t>For a lot of things you should define axes and work on these</a:t>
            </a:r>
            <a:br>
              <a:rPr lang="en" sz="1700"/>
            </a:br>
            <a:r>
              <a:rPr lang="en" sz="1700"/>
              <a:t>(As we’ve seen in Prac Test 1 and 2).</a:t>
            </a:r>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253"/>
        <p:cNvGrpSpPr/>
        <p:nvPr/>
      </p:nvGrpSpPr>
      <p:grpSpPr>
        <a:xfrm>
          <a:off x="0" y="0"/>
          <a:ext cx="0" cy="0"/>
          <a:chOff x="0" y="0"/>
          <a:chExt cx="0" cy="0"/>
        </a:xfrm>
      </p:grpSpPr>
      <p:sp>
        <p:nvSpPr>
          <p:cNvPr id="254" name="Google Shape;254;p24"/>
          <p:cNvSpPr txBox="1">
            <a:spLocks noGrp="1"/>
          </p:cNvSpPr>
          <p:nvPr>
            <p:ph type="title"/>
          </p:nvPr>
        </p:nvSpPr>
        <p:spPr>
          <a:xfrm>
            <a:off x="727650" y="573550"/>
            <a:ext cx="7688700" cy="535200"/>
          </a:xfrm>
          <a:prstGeom prst="rect">
            <a:avLst/>
          </a:prstGeom>
          <a:noFill/>
          <a:ln>
            <a:noFill/>
          </a:ln>
        </p:spPr>
        <p:txBody>
          <a:bodyPr spcFirstLastPara="1" wrap="square" lIns="91425" tIns="91425" rIns="91425" bIns="91425" anchor="t" anchorCtr="0">
            <a:normAutofit fontScale="90000"/>
          </a:bodyPr>
          <a:lstStyle/>
          <a:p>
            <a:pPr marL="0" lvl="0" indent="0" algn="l" rtl="0">
              <a:lnSpc>
                <a:spcPct val="100000"/>
              </a:lnSpc>
              <a:spcBef>
                <a:spcPts val="0"/>
              </a:spcBef>
              <a:spcAft>
                <a:spcPts val="0"/>
              </a:spcAft>
              <a:buSzPct val="111111"/>
              <a:buNone/>
            </a:pPr>
            <a:r>
              <a:rPr lang="en"/>
              <a:t>Plotting</a:t>
            </a:r>
            <a:endParaRPr/>
          </a:p>
        </p:txBody>
      </p:sp>
      <p:pic>
        <p:nvPicPr>
          <p:cNvPr id="255" name="Google Shape;255;p24"/>
          <p:cNvPicPr preferRelativeResize="0"/>
          <p:nvPr/>
        </p:nvPicPr>
        <p:blipFill rotWithShape="1">
          <a:blip r:embed="rId3">
            <a:alphaModFix/>
          </a:blip>
          <a:srcRect/>
          <a:stretch/>
        </p:blipFill>
        <p:spPr>
          <a:xfrm>
            <a:off x="2500033" y="1321945"/>
            <a:ext cx="4143952" cy="3353268"/>
          </a:xfrm>
          <a:prstGeom prst="rect">
            <a:avLst/>
          </a:prstGeom>
          <a:noFill/>
          <a:ln>
            <a:noFill/>
          </a:ln>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259"/>
        <p:cNvGrpSpPr/>
        <p:nvPr/>
      </p:nvGrpSpPr>
      <p:grpSpPr>
        <a:xfrm>
          <a:off x="0" y="0"/>
          <a:ext cx="0" cy="0"/>
          <a:chOff x="0" y="0"/>
          <a:chExt cx="0" cy="0"/>
        </a:xfrm>
      </p:grpSpPr>
      <p:sp>
        <p:nvSpPr>
          <p:cNvPr id="260" name="Google Shape;260;p9"/>
          <p:cNvSpPr txBox="1">
            <a:spLocks noGrp="1"/>
          </p:cNvSpPr>
          <p:nvPr>
            <p:ph type="title"/>
          </p:nvPr>
        </p:nvSpPr>
        <p:spPr>
          <a:xfrm>
            <a:off x="727650" y="573550"/>
            <a:ext cx="7688700" cy="535200"/>
          </a:xfrm>
          <a:prstGeom prst="rect">
            <a:avLst/>
          </a:prstGeom>
          <a:noFill/>
          <a:ln>
            <a:noFill/>
          </a:ln>
        </p:spPr>
        <p:txBody>
          <a:bodyPr spcFirstLastPara="1" wrap="square" lIns="91425" tIns="91425" rIns="91425" bIns="91425" anchor="t" anchorCtr="0">
            <a:normAutofit fontScale="90000"/>
          </a:bodyPr>
          <a:lstStyle/>
          <a:p>
            <a:pPr marL="0" lvl="0" indent="0" algn="l" rtl="0">
              <a:lnSpc>
                <a:spcPct val="100000"/>
              </a:lnSpc>
              <a:spcBef>
                <a:spcPts val="0"/>
              </a:spcBef>
              <a:spcAft>
                <a:spcPts val="0"/>
              </a:spcAft>
              <a:buSzPct val="111111"/>
              <a:buNone/>
            </a:pPr>
            <a:r>
              <a:rPr lang="en"/>
              <a:t>Plotting</a:t>
            </a:r>
            <a:endParaRPr/>
          </a:p>
        </p:txBody>
      </p:sp>
      <p:sp>
        <p:nvSpPr>
          <p:cNvPr id="261" name="Google Shape;261;p9"/>
          <p:cNvSpPr txBox="1">
            <a:spLocks noGrp="1"/>
          </p:cNvSpPr>
          <p:nvPr>
            <p:ph type="body" idx="1"/>
          </p:nvPr>
        </p:nvSpPr>
        <p:spPr>
          <a:xfrm>
            <a:off x="729450" y="1562275"/>
            <a:ext cx="7688700" cy="2777700"/>
          </a:xfrm>
          <a:prstGeom prst="rect">
            <a:avLst/>
          </a:prstGeom>
          <a:noFill/>
          <a:ln>
            <a:noFill/>
          </a:ln>
        </p:spPr>
        <p:txBody>
          <a:bodyPr spcFirstLastPara="1" wrap="square" lIns="91425" tIns="91425" rIns="91425" bIns="91425" anchor="t" anchorCtr="0">
            <a:normAutofit fontScale="92500" lnSpcReduction="10000"/>
          </a:bodyPr>
          <a:lstStyle/>
          <a:p>
            <a:pPr marL="107950" lvl="0" indent="0" algn="l" rtl="0">
              <a:lnSpc>
                <a:spcPct val="115000"/>
              </a:lnSpc>
              <a:spcBef>
                <a:spcPts val="0"/>
              </a:spcBef>
              <a:spcAft>
                <a:spcPts val="0"/>
              </a:spcAft>
              <a:buSzPct val="120826"/>
              <a:buNone/>
            </a:pPr>
            <a:r>
              <a:rPr lang="en" sz="1700"/>
              <a:t>What do you think this code does?</a:t>
            </a:r>
            <a:endParaRPr/>
          </a:p>
          <a:p>
            <a:pPr marL="107950" lvl="0" indent="0" algn="l" rtl="0">
              <a:lnSpc>
                <a:spcPct val="115000"/>
              </a:lnSpc>
              <a:spcBef>
                <a:spcPts val="0"/>
              </a:spcBef>
              <a:spcAft>
                <a:spcPts val="0"/>
              </a:spcAft>
              <a:buSzPct val="120826"/>
              <a:buNone/>
            </a:pPr>
            <a:endParaRPr sz="1700"/>
          </a:p>
          <a:p>
            <a:pPr marL="107950" lvl="0" indent="0" algn="l" rtl="0">
              <a:lnSpc>
                <a:spcPct val="115000"/>
              </a:lnSpc>
              <a:spcBef>
                <a:spcPts val="0"/>
              </a:spcBef>
              <a:spcAft>
                <a:spcPts val="0"/>
              </a:spcAft>
              <a:buSzPct val="136936"/>
              <a:buNone/>
            </a:pPr>
            <a:r>
              <a:rPr lang="en" sz="1500">
                <a:latin typeface="Roboto Mono"/>
                <a:ea typeface="Roboto Mono"/>
                <a:cs typeface="Roboto Mono"/>
                <a:sym typeface="Roboto Mono"/>
              </a:rPr>
              <a:t>fig, axs = plt.subplots((2, 2))</a:t>
            </a:r>
            <a:endParaRPr/>
          </a:p>
          <a:p>
            <a:pPr marL="107950" lvl="0" indent="0" algn="l" rtl="0">
              <a:lnSpc>
                <a:spcPct val="115000"/>
              </a:lnSpc>
              <a:spcBef>
                <a:spcPts val="0"/>
              </a:spcBef>
              <a:spcAft>
                <a:spcPts val="0"/>
              </a:spcAft>
              <a:buSzPct val="136936"/>
              <a:buNone/>
            </a:pPr>
            <a:r>
              <a:rPr lang="en" sz="1500">
                <a:latin typeface="Roboto Mono"/>
                <a:ea typeface="Roboto Mono"/>
                <a:cs typeface="Roboto Mono"/>
                <a:sym typeface="Roboto Mono"/>
              </a:rPr>
              <a:t>axs[0, 0].set_xlim(0, 36)</a:t>
            </a:r>
            <a:endParaRPr/>
          </a:p>
          <a:p>
            <a:pPr marL="107950" lvl="0" indent="0" algn="l" rtl="0">
              <a:lnSpc>
                <a:spcPct val="115000"/>
              </a:lnSpc>
              <a:spcBef>
                <a:spcPts val="0"/>
              </a:spcBef>
              <a:spcAft>
                <a:spcPts val="0"/>
              </a:spcAft>
              <a:buSzPct val="136936"/>
              <a:buNone/>
            </a:pPr>
            <a:r>
              <a:rPr lang="en" sz="1500">
                <a:latin typeface="Roboto Mono"/>
                <a:ea typeface="Roboto Mono"/>
                <a:cs typeface="Roboto Mono"/>
                <a:sym typeface="Roboto Mono"/>
              </a:rPr>
              <a:t>axs[0, 0].set_ylim(0, 36)</a:t>
            </a:r>
            <a:br>
              <a:rPr lang="en" sz="1500">
                <a:latin typeface="Roboto Mono"/>
                <a:ea typeface="Roboto Mono"/>
                <a:cs typeface="Roboto Mono"/>
                <a:sym typeface="Roboto Mono"/>
              </a:rPr>
            </a:br>
            <a:r>
              <a:rPr lang="en" sz="1500">
                <a:latin typeface="Roboto Mono"/>
                <a:ea typeface="Roboto Mono"/>
                <a:cs typeface="Roboto Mono"/>
                <a:sym typeface="Roboto Mono"/>
              </a:rPr>
              <a:t>axs[0, 0].set_facecolor(“black”)</a:t>
            </a:r>
            <a:endParaRPr/>
          </a:p>
          <a:p>
            <a:pPr marL="107950" lvl="0" indent="0" algn="l" rtl="0">
              <a:lnSpc>
                <a:spcPct val="115000"/>
              </a:lnSpc>
              <a:spcBef>
                <a:spcPts val="0"/>
              </a:spcBef>
              <a:spcAft>
                <a:spcPts val="0"/>
              </a:spcAft>
              <a:buSzPct val="136936"/>
              <a:buNone/>
            </a:pPr>
            <a:r>
              <a:rPr lang="en" sz="1500">
                <a:latin typeface="Roboto Mono"/>
                <a:ea typeface="Roboto Mono"/>
                <a:cs typeface="Roboto Mono"/>
                <a:sym typeface="Roboto Mono"/>
              </a:rPr>
              <a:t>axs[0, 0].set_title(“The void.”)</a:t>
            </a:r>
            <a:br>
              <a:rPr lang="en" sz="1500">
                <a:latin typeface="Roboto Mono"/>
                <a:ea typeface="Roboto Mono"/>
                <a:cs typeface="Roboto Mono"/>
                <a:sym typeface="Roboto Mono"/>
              </a:rPr>
            </a:br>
            <a:r>
              <a:rPr lang="en" sz="1500">
                <a:latin typeface="Roboto Mono"/>
                <a:ea typeface="Roboto Mono"/>
                <a:cs typeface="Roboto Mono"/>
                <a:sym typeface="Roboto Mono"/>
              </a:rPr>
              <a:t>axs[1, 1].set_facecolor(“blue”)</a:t>
            </a:r>
            <a:br>
              <a:rPr lang="en" sz="1500">
                <a:latin typeface="Roboto Mono"/>
                <a:ea typeface="Roboto Mono"/>
                <a:cs typeface="Roboto Mono"/>
                <a:sym typeface="Roboto Mono"/>
              </a:rPr>
            </a:br>
            <a:r>
              <a:rPr lang="en" sz="1500">
                <a:latin typeface="Roboto Mono"/>
                <a:ea typeface="Roboto Mono"/>
                <a:cs typeface="Roboto Mono"/>
                <a:sym typeface="Roboto Mono"/>
              </a:rPr>
              <a:t>axs[1, 1].plot([0,0], [35,35], “white”)</a:t>
            </a:r>
            <a:endParaRPr/>
          </a:p>
          <a:p>
            <a:pPr marL="107950" lvl="0" indent="0" algn="l" rtl="0">
              <a:lnSpc>
                <a:spcPct val="115000"/>
              </a:lnSpc>
              <a:spcBef>
                <a:spcPts val="0"/>
              </a:spcBef>
              <a:spcAft>
                <a:spcPts val="0"/>
              </a:spcAft>
              <a:buSzPct val="136936"/>
              <a:buNone/>
            </a:pPr>
            <a:endParaRPr sz="1500">
              <a:latin typeface="Roboto Mono"/>
              <a:ea typeface="Roboto Mono"/>
              <a:cs typeface="Roboto Mono"/>
              <a:sym typeface="Roboto Mono"/>
            </a:endParaRPr>
          </a:p>
          <a:p>
            <a:pPr marL="107950" lvl="0" indent="0" algn="l" rtl="0">
              <a:lnSpc>
                <a:spcPct val="115000"/>
              </a:lnSpc>
              <a:spcBef>
                <a:spcPts val="0"/>
              </a:spcBef>
              <a:spcAft>
                <a:spcPts val="0"/>
              </a:spcAft>
              <a:buSzPct val="136936"/>
              <a:buNone/>
            </a:pPr>
            <a:r>
              <a:rPr lang="en" sz="1500">
                <a:latin typeface="Roboto Mono"/>
                <a:ea typeface="Roboto Mono"/>
                <a:cs typeface="Roboto Mono"/>
                <a:sym typeface="Roboto Mono"/>
              </a:rPr>
              <a:t>plt.show()</a:t>
            </a:r>
            <a:endParaRPr/>
          </a:p>
          <a:p>
            <a:pPr marL="107950" lvl="0" indent="0" algn="l" rtl="0">
              <a:lnSpc>
                <a:spcPct val="115000"/>
              </a:lnSpc>
              <a:spcBef>
                <a:spcPts val="0"/>
              </a:spcBef>
              <a:spcAft>
                <a:spcPts val="0"/>
              </a:spcAft>
              <a:buSzPct val="120826"/>
              <a:buNone/>
            </a:pPr>
            <a:endParaRPr sz="1700">
              <a:latin typeface="Roboto Mono"/>
              <a:ea typeface="Roboto Mono"/>
              <a:cs typeface="Roboto Mono"/>
              <a:sym typeface="Roboto Mono"/>
            </a:endParaRPr>
          </a:p>
        </p:txBody>
      </p:sp>
      <p:cxnSp>
        <p:nvCxnSpPr>
          <p:cNvPr id="262" name="Google Shape;262;p9"/>
          <p:cNvCxnSpPr/>
          <p:nvPr/>
        </p:nvCxnSpPr>
        <p:spPr>
          <a:xfrm>
            <a:off x="7315200" y="1108750"/>
            <a:ext cx="0" cy="1758436"/>
          </a:xfrm>
          <a:prstGeom prst="straightConnector1">
            <a:avLst/>
          </a:prstGeom>
          <a:noFill/>
          <a:ln w="9525" cap="flat" cmpd="sng">
            <a:solidFill>
              <a:srgbClr val="159886"/>
            </a:solidFill>
            <a:prstDash val="solid"/>
            <a:round/>
            <a:headEnd type="none" w="sm" len="sm"/>
            <a:tailEnd type="none" w="sm" len="sm"/>
          </a:ln>
        </p:spPr>
      </p:cxnSp>
      <p:cxnSp>
        <p:nvCxnSpPr>
          <p:cNvPr id="263" name="Google Shape;263;p9"/>
          <p:cNvCxnSpPr/>
          <p:nvPr/>
        </p:nvCxnSpPr>
        <p:spPr>
          <a:xfrm>
            <a:off x="6083085" y="1960536"/>
            <a:ext cx="2331465" cy="0"/>
          </a:xfrm>
          <a:prstGeom prst="straightConnector1">
            <a:avLst/>
          </a:prstGeom>
          <a:noFill/>
          <a:ln w="9525" cap="flat" cmpd="sng">
            <a:solidFill>
              <a:srgbClr val="565656"/>
            </a:solidFill>
            <a:prstDash val="solid"/>
            <a:round/>
            <a:headEnd type="none" w="sm" len="sm"/>
            <a:tailEnd type="none" w="sm" len="sm"/>
          </a:ln>
        </p:spPr>
      </p:cxnSp>
      <p:sp>
        <p:nvSpPr>
          <p:cNvPr id="264" name="Google Shape;264;p9"/>
          <p:cNvSpPr txBox="1"/>
          <p:nvPr/>
        </p:nvSpPr>
        <p:spPr>
          <a:xfrm>
            <a:off x="6457731" y="1299740"/>
            <a:ext cx="482824" cy="307777"/>
          </a:xfrm>
          <a:prstGeom prst="rect">
            <a:avLst/>
          </a:prstGeom>
          <a:noFill/>
          <a:ln>
            <a:noFill/>
          </a:ln>
        </p:spPr>
        <p:txBody>
          <a:bodyPr spcFirstLastPara="1" wrap="square" lIns="91425" tIns="45700" rIns="91425" bIns="45700" anchor="t" anchorCtr="0">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 sz="1400" b="0" i="0" u="none" strike="noStrike" kern="0" cap="none" spc="0" normalizeH="0" baseline="0" noProof="0">
                <a:ln>
                  <a:noFill/>
                </a:ln>
                <a:solidFill>
                  <a:srgbClr val="000000"/>
                </a:solidFill>
                <a:effectLst/>
                <a:uLnTx/>
                <a:uFillTx/>
                <a:latin typeface="Arial"/>
                <a:ea typeface="Arial"/>
                <a:cs typeface="Arial"/>
                <a:sym typeface="Arial"/>
              </a:rPr>
              <a:t>0, 0</a:t>
            </a: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265" name="Google Shape;265;p9"/>
          <p:cNvSpPr txBox="1"/>
          <p:nvPr/>
        </p:nvSpPr>
        <p:spPr>
          <a:xfrm>
            <a:off x="7623463" y="1293864"/>
            <a:ext cx="482824" cy="307777"/>
          </a:xfrm>
          <a:prstGeom prst="rect">
            <a:avLst/>
          </a:prstGeom>
          <a:noFill/>
          <a:ln>
            <a:noFill/>
          </a:ln>
        </p:spPr>
        <p:txBody>
          <a:bodyPr spcFirstLastPara="1" wrap="square" lIns="91425" tIns="45700" rIns="91425" bIns="45700" anchor="t" anchorCtr="0">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 sz="1400" b="0" i="0" u="none" strike="noStrike" kern="0" cap="none" spc="0" normalizeH="0" baseline="0" noProof="0">
                <a:ln>
                  <a:noFill/>
                </a:ln>
                <a:solidFill>
                  <a:srgbClr val="000000"/>
                </a:solidFill>
                <a:effectLst/>
                <a:uLnTx/>
                <a:uFillTx/>
                <a:latin typeface="Arial"/>
                <a:ea typeface="Arial"/>
                <a:cs typeface="Arial"/>
                <a:sym typeface="Arial"/>
              </a:rPr>
              <a:t>0, 1</a:t>
            </a: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266" name="Google Shape;266;p9"/>
          <p:cNvSpPr txBox="1"/>
          <p:nvPr/>
        </p:nvSpPr>
        <p:spPr>
          <a:xfrm>
            <a:off x="6457731" y="2270383"/>
            <a:ext cx="482824" cy="307777"/>
          </a:xfrm>
          <a:prstGeom prst="rect">
            <a:avLst/>
          </a:prstGeom>
          <a:noFill/>
          <a:ln>
            <a:noFill/>
          </a:ln>
        </p:spPr>
        <p:txBody>
          <a:bodyPr spcFirstLastPara="1" wrap="square" lIns="91425" tIns="45700" rIns="91425" bIns="45700" anchor="t" anchorCtr="0">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 sz="1400" b="0" i="0" u="none" strike="noStrike" kern="0" cap="none" spc="0" normalizeH="0" baseline="0" noProof="0">
                <a:ln>
                  <a:noFill/>
                </a:ln>
                <a:solidFill>
                  <a:srgbClr val="000000"/>
                </a:solidFill>
                <a:effectLst/>
                <a:uLnTx/>
                <a:uFillTx/>
                <a:latin typeface="Arial"/>
                <a:ea typeface="Arial"/>
                <a:cs typeface="Arial"/>
                <a:sym typeface="Arial"/>
              </a:rPr>
              <a:t>1, 0</a:t>
            </a: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267" name="Google Shape;267;p9"/>
          <p:cNvSpPr txBox="1"/>
          <p:nvPr/>
        </p:nvSpPr>
        <p:spPr>
          <a:xfrm>
            <a:off x="7623463" y="2264507"/>
            <a:ext cx="482824" cy="307777"/>
          </a:xfrm>
          <a:prstGeom prst="rect">
            <a:avLst/>
          </a:prstGeom>
          <a:noFill/>
          <a:ln>
            <a:noFill/>
          </a:ln>
        </p:spPr>
        <p:txBody>
          <a:bodyPr spcFirstLastPara="1" wrap="square" lIns="91425" tIns="45700" rIns="91425" bIns="45700" anchor="t" anchorCtr="0">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 sz="1400" b="0" i="0" u="none" strike="noStrike" kern="0" cap="none" spc="0" normalizeH="0" baseline="0" noProof="0">
                <a:ln>
                  <a:noFill/>
                </a:ln>
                <a:solidFill>
                  <a:srgbClr val="000000"/>
                </a:solidFill>
                <a:effectLst/>
                <a:uLnTx/>
                <a:uFillTx/>
                <a:latin typeface="Arial"/>
                <a:ea typeface="Arial"/>
                <a:cs typeface="Arial"/>
                <a:sym typeface="Arial"/>
              </a:rPr>
              <a:t>1, 1</a:t>
            </a: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99" name="Google Shape;99;p15"/>
          <p:cNvSpPr txBox="1">
            <a:spLocks noGrp="1"/>
          </p:cNvSpPr>
          <p:nvPr>
            <p:ph type="title"/>
          </p:nvPr>
        </p:nvSpPr>
        <p:spPr>
          <a:xfrm>
            <a:off x="727650" y="573550"/>
            <a:ext cx="7688700" cy="5352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Variables and Data Types</a:t>
            </a:r>
            <a:endParaRPr/>
          </a:p>
        </p:txBody>
      </p:sp>
      <p:sp>
        <p:nvSpPr>
          <p:cNvPr id="100" name="Google Shape;100;p15"/>
          <p:cNvSpPr txBox="1">
            <a:spLocks noGrp="1"/>
          </p:cNvSpPr>
          <p:nvPr>
            <p:ph type="body" idx="1"/>
          </p:nvPr>
        </p:nvSpPr>
        <p:spPr>
          <a:xfrm>
            <a:off x="729450" y="1562275"/>
            <a:ext cx="7688700" cy="27777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sz="1700" dirty="0"/>
              <a:t>Python is unusual because:</a:t>
            </a:r>
            <a:endParaRPr sz="1700" dirty="0"/>
          </a:p>
          <a:p>
            <a:pPr marL="457200" lvl="0" indent="-336550" algn="l" rtl="0">
              <a:spcBef>
                <a:spcPts val="1200"/>
              </a:spcBef>
              <a:spcAft>
                <a:spcPts val="0"/>
              </a:spcAft>
              <a:buSzPts val="1700"/>
              <a:buChar char="●"/>
            </a:pPr>
            <a:r>
              <a:rPr lang="en" sz="1700" dirty="0"/>
              <a:t>You don’t need to declare variables (though may have to initialise them)</a:t>
            </a:r>
            <a:endParaRPr sz="1700" dirty="0"/>
          </a:p>
          <a:p>
            <a:pPr marL="457200" lvl="0" indent="-336550" algn="l" rtl="0">
              <a:spcBef>
                <a:spcPts val="0"/>
              </a:spcBef>
              <a:spcAft>
                <a:spcPts val="0"/>
              </a:spcAft>
              <a:buSzPts val="1700"/>
              <a:buChar char="●"/>
            </a:pPr>
            <a:r>
              <a:rPr lang="en" sz="1700" dirty="0"/>
              <a:t>Python can work out which type a variable should be (Dynamic typing)</a:t>
            </a:r>
            <a:endParaRPr sz="1700" dirty="0"/>
          </a:p>
          <a:p>
            <a:pPr marL="0" lvl="0" indent="0" algn="l" rtl="0">
              <a:spcBef>
                <a:spcPts val="1200"/>
              </a:spcBef>
              <a:spcAft>
                <a:spcPts val="0"/>
              </a:spcAft>
              <a:buNone/>
            </a:pPr>
            <a:endParaRPr sz="1150" dirty="0">
              <a:solidFill>
                <a:srgbClr val="000000"/>
              </a:solidFill>
              <a:highlight>
                <a:srgbClr val="FFFFFF"/>
              </a:highlight>
              <a:latin typeface="Courier New"/>
              <a:ea typeface="Courier New"/>
              <a:cs typeface="Courier New"/>
              <a:sym typeface="Courier New"/>
            </a:endParaRPr>
          </a:p>
          <a:p>
            <a:pPr marL="0" lvl="0" indent="0" algn="l" rtl="0">
              <a:spcBef>
                <a:spcPts val="0"/>
              </a:spcBef>
              <a:spcAft>
                <a:spcPts val="0"/>
              </a:spcAft>
              <a:buNone/>
            </a:pPr>
            <a:r>
              <a:rPr lang="en" sz="1450" dirty="0">
                <a:solidFill>
                  <a:srgbClr val="000000"/>
                </a:solidFill>
                <a:highlight>
                  <a:srgbClr val="FFFFFF"/>
                </a:highlight>
                <a:latin typeface="Courier New"/>
                <a:ea typeface="Courier New"/>
                <a:cs typeface="Courier New"/>
                <a:sym typeface="Courier New"/>
              </a:rPr>
              <a:t>name = "ComSSA"		</a:t>
            </a:r>
            <a:r>
              <a:rPr lang="en" sz="1450" dirty="0">
                <a:solidFill>
                  <a:srgbClr val="000000"/>
                </a:solidFill>
                <a:highlight>
                  <a:srgbClr val="FFFFFF"/>
                </a:highlight>
                <a:latin typeface="Arial"/>
                <a:ea typeface="Arial"/>
                <a:cs typeface="Arial"/>
                <a:sym typeface="Arial"/>
              </a:rPr>
              <a:t>– is a string</a:t>
            </a:r>
            <a:endParaRPr sz="1450" dirty="0">
              <a:solidFill>
                <a:srgbClr val="000000"/>
              </a:solidFill>
              <a:highlight>
                <a:srgbClr val="FFFFFF"/>
              </a:highlight>
              <a:latin typeface="Arial"/>
              <a:ea typeface="Arial"/>
              <a:cs typeface="Arial"/>
              <a:sym typeface="Arial"/>
            </a:endParaRPr>
          </a:p>
          <a:p>
            <a:pPr marL="0" lvl="0" indent="0" algn="l" rtl="0">
              <a:spcBef>
                <a:spcPts val="0"/>
              </a:spcBef>
              <a:spcAft>
                <a:spcPts val="0"/>
              </a:spcAft>
              <a:buNone/>
            </a:pPr>
            <a:r>
              <a:rPr lang="en" sz="1450" dirty="0">
                <a:solidFill>
                  <a:srgbClr val="000000"/>
                </a:solidFill>
                <a:highlight>
                  <a:srgbClr val="FFFFFF"/>
                </a:highlight>
                <a:latin typeface="Courier New"/>
                <a:ea typeface="Courier New"/>
                <a:cs typeface="Courier New"/>
                <a:sym typeface="Courier New"/>
              </a:rPr>
              <a:t>year = 2022		</a:t>
            </a:r>
            <a:r>
              <a:rPr lang="en" sz="1450" dirty="0">
                <a:solidFill>
                  <a:srgbClr val="000000"/>
                </a:solidFill>
                <a:highlight>
                  <a:srgbClr val="FFFFFF"/>
                </a:highlight>
                <a:latin typeface="Arial"/>
                <a:ea typeface="Arial"/>
                <a:cs typeface="Arial"/>
                <a:sym typeface="Arial"/>
              </a:rPr>
              <a:t>– is an int</a:t>
            </a:r>
            <a:endParaRPr sz="1450" dirty="0">
              <a:solidFill>
                <a:srgbClr val="000000"/>
              </a:solidFill>
              <a:highlight>
                <a:srgbClr val="FFFFFF"/>
              </a:highlight>
              <a:latin typeface="Arial"/>
              <a:ea typeface="Arial"/>
              <a:cs typeface="Arial"/>
              <a:sym typeface="Arial"/>
            </a:endParaRPr>
          </a:p>
          <a:p>
            <a:pPr marL="0" lvl="0" indent="0" algn="l" rtl="0">
              <a:spcBef>
                <a:spcPts val="0"/>
              </a:spcBef>
              <a:spcAft>
                <a:spcPts val="0"/>
              </a:spcAft>
              <a:buNone/>
            </a:pPr>
            <a:r>
              <a:rPr lang="en" sz="1450" dirty="0">
                <a:solidFill>
                  <a:srgbClr val="000000"/>
                </a:solidFill>
                <a:highlight>
                  <a:srgbClr val="FFFFFF"/>
                </a:highlight>
                <a:latin typeface="Courier New"/>
                <a:ea typeface="Courier New"/>
                <a:cs typeface="Courier New"/>
                <a:sym typeface="Courier New"/>
              </a:rPr>
              <a:t>myFOPGrade = 97.5	</a:t>
            </a:r>
            <a:r>
              <a:rPr lang="en" sz="1450" dirty="0">
                <a:solidFill>
                  <a:srgbClr val="000000"/>
                </a:solidFill>
                <a:highlight>
                  <a:srgbClr val="FFFFFF"/>
                </a:highlight>
                <a:latin typeface="Arial"/>
                <a:ea typeface="Arial"/>
                <a:cs typeface="Arial"/>
                <a:sym typeface="Arial"/>
              </a:rPr>
              <a:t>– is a float, and can be a real number if you work hard</a:t>
            </a:r>
            <a:endParaRPr sz="1450" dirty="0">
              <a:solidFill>
                <a:srgbClr val="000000"/>
              </a:solidFill>
              <a:highlight>
                <a:srgbClr val="FFFFFF"/>
              </a:highlight>
              <a:latin typeface="Arial"/>
              <a:ea typeface="Arial"/>
              <a:cs typeface="Arial"/>
              <a:sym typeface="Arial"/>
            </a:endParaRPr>
          </a:p>
          <a:p>
            <a:pPr marL="0" lvl="0" indent="0" algn="l" rtl="0">
              <a:spcBef>
                <a:spcPts val="0"/>
              </a:spcBef>
              <a:spcAft>
                <a:spcPts val="0"/>
              </a:spcAft>
              <a:buNone/>
            </a:pPr>
            <a:r>
              <a:rPr lang="en" sz="1450" dirty="0">
                <a:solidFill>
                  <a:srgbClr val="000000"/>
                </a:solidFill>
                <a:highlight>
                  <a:srgbClr val="FFFFFF"/>
                </a:highlight>
                <a:latin typeface="Courier New"/>
                <a:ea typeface="Courier New"/>
                <a:cs typeface="Courier New"/>
                <a:sym typeface="Courier New"/>
              </a:rPr>
              <a:t>ratsRock = True		</a:t>
            </a:r>
            <a:r>
              <a:rPr lang="en" sz="1450" dirty="0">
                <a:solidFill>
                  <a:srgbClr val="000000"/>
                </a:solidFill>
                <a:highlight>
                  <a:srgbClr val="FFFFFF"/>
                </a:highlight>
                <a:latin typeface="Arial"/>
                <a:ea typeface="Arial"/>
                <a:cs typeface="Arial"/>
                <a:sym typeface="Arial"/>
              </a:rPr>
              <a:t>– is a boolean.</a:t>
            </a:r>
            <a:endParaRPr sz="20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271"/>
        <p:cNvGrpSpPr/>
        <p:nvPr/>
      </p:nvGrpSpPr>
      <p:grpSpPr>
        <a:xfrm>
          <a:off x="0" y="0"/>
          <a:ext cx="0" cy="0"/>
          <a:chOff x="0" y="0"/>
          <a:chExt cx="0" cy="0"/>
        </a:xfrm>
      </p:grpSpPr>
      <p:sp>
        <p:nvSpPr>
          <p:cNvPr id="272" name="Google Shape;272;p25"/>
          <p:cNvSpPr txBox="1">
            <a:spLocks noGrp="1"/>
          </p:cNvSpPr>
          <p:nvPr>
            <p:ph type="body" idx="1"/>
          </p:nvPr>
        </p:nvSpPr>
        <p:spPr>
          <a:xfrm>
            <a:off x="729450" y="1562275"/>
            <a:ext cx="7783500" cy="2777700"/>
          </a:xfrm>
          <a:prstGeom prst="rect">
            <a:avLst/>
          </a:prstGeom>
          <a:noFill/>
          <a:ln>
            <a:noFill/>
          </a:ln>
        </p:spPr>
        <p:txBody>
          <a:bodyPr spcFirstLastPara="1" wrap="square" lIns="91425" tIns="91425" rIns="91425" bIns="91425" anchor="t" anchorCtr="0">
            <a:normAutofit/>
          </a:bodyPr>
          <a:lstStyle/>
          <a:p>
            <a:pPr marL="0" lvl="0" indent="0" algn="l" rtl="0">
              <a:lnSpc>
                <a:spcPct val="115000"/>
              </a:lnSpc>
              <a:spcBef>
                <a:spcPts val="0"/>
              </a:spcBef>
              <a:spcAft>
                <a:spcPts val="0"/>
              </a:spcAft>
              <a:buSzPts val="1300"/>
              <a:buNone/>
            </a:pPr>
            <a:r>
              <a:rPr lang="en" sz="1700"/>
              <a:t>Reading and writing to files is essential to programming. Usually, you will be working with CSV (Comma Separated Value) text files, which look something like this:</a:t>
            </a:r>
            <a:endParaRPr sz="1700"/>
          </a:p>
          <a:p>
            <a:pPr marL="0" lvl="0" indent="0" algn="l" rtl="0">
              <a:lnSpc>
                <a:spcPct val="115000"/>
              </a:lnSpc>
              <a:spcBef>
                <a:spcPts val="1200"/>
              </a:spcBef>
              <a:spcAft>
                <a:spcPts val="1200"/>
              </a:spcAft>
              <a:buSzPts val="1300"/>
              <a:buNone/>
            </a:pPr>
            <a:r>
              <a:rPr lang="en" sz="1700">
                <a:latin typeface="Roboto Mono"/>
                <a:ea typeface="Roboto Mono"/>
                <a:cs typeface="Roboto Mono"/>
                <a:sym typeface="Roboto Mono"/>
              </a:rPr>
              <a:t>   20908070,Joe Bloggs,COMP1005,85.0</a:t>
            </a:r>
            <a:br>
              <a:rPr lang="en" sz="1700">
                <a:latin typeface="Roboto Mono"/>
                <a:ea typeface="Roboto Mono"/>
                <a:cs typeface="Roboto Mono"/>
                <a:sym typeface="Roboto Mono"/>
              </a:rPr>
            </a:br>
            <a:r>
              <a:rPr lang="en" sz="1700">
                <a:latin typeface="Roboto Mono"/>
                <a:ea typeface="Roboto Mono"/>
                <a:cs typeface="Roboto Mono"/>
                <a:sym typeface="Roboto Mono"/>
              </a:rPr>
              <a:t>   20807060,John Smith,NPSC1003,60.0</a:t>
            </a:r>
            <a:br>
              <a:rPr lang="en" sz="1700">
                <a:latin typeface="Roboto Mono"/>
                <a:ea typeface="Roboto Mono"/>
                <a:cs typeface="Roboto Mono"/>
                <a:sym typeface="Roboto Mono"/>
              </a:rPr>
            </a:br>
            <a:r>
              <a:rPr lang="en" sz="1700">
                <a:latin typeface="Roboto Mono"/>
                <a:ea typeface="Roboto Mono"/>
                <a:cs typeface="Roboto Mono"/>
                <a:sym typeface="Roboto Mono"/>
              </a:rPr>
              <a:t>   20607080,Tess Jones,STAT1005,80.0</a:t>
            </a:r>
            <a:endParaRPr sz="1700">
              <a:latin typeface="Roboto Mono"/>
              <a:ea typeface="Roboto Mono"/>
              <a:cs typeface="Roboto Mono"/>
              <a:sym typeface="Roboto Mono"/>
            </a:endParaRPr>
          </a:p>
        </p:txBody>
      </p:sp>
      <p:sp>
        <p:nvSpPr>
          <p:cNvPr id="273" name="Google Shape;273;p25"/>
          <p:cNvSpPr txBox="1">
            <a:spLocks noGrp="1"/>
          </p:cNvSpPr>
          <p:nvPr>
            <p:ph type="title"/>
          </p:nvPr>
        </p:nvSpPr>
        <p:spPr>
          <a:xfrm>
            <a:off x="727650" y="573550"/>
            <a:ext cx="7688700" cy="535200"/>
          </a:xfrm>
          <a:prstGeom prst="rect">
            <a:avLst/>
          </a:prstGeom>
          <a:noFill/>
          <a:ln>
            <a:noFill/>
          </a:ln>
        </p:spPr>
        <p:txBody>
          <a:bodyPr spcFirstLastPara="1" wrap="square" lIns="91425" tIns="91425" rIns="91425" bIns="91425" anchor="t" anchorCtr="0">
            <a:normAutofit fontScale="90000"/>
          </a:bodyPr>
          <a:lstStyle/>
          <a:p>
            <a:pPr marL="0" lvl="0" indent="0" algn="l" rtl="0">
              <a:lnSpc>
                <a:spcPct val="100000"/>
              </a:lnSpc>
              <a:spcBef>
                <a:spcPts val="0"/>
              </a:spcBef>
              <a:spcAft>
                <a:spcPts val="0"/>
              </a:spcAft>
              <a:buSzPct val="111111"/>
              <a:buNone/>
            </a:pPr>
            <a:r>
              <a:rPr lang="en"/>
              <a:t>Files</a:t>
            </a:r>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277"/>
        <p:cNvGrpSpPr/>
        <p:nvPr/>
      </p:nvGrpSpPr>
      <p:grpSpPr>
        <a:xfrm>
          <a:off x="0" y="0"/>
          <a:ext cx="0" cy="0"/>
          <a:chOff x="0" y="0"/>
          <a:chExt cx="0" cy="0"/>
        </a:xfrm>
      </p:grpSpPr>
      <p:sp>
        <p:nvSpPr>
          <p:cNvPr id="278" name="Google Shape;278;p26"/>
          <p:cNvSpPr txBox="1">
            <a:spLocks noGrp="1"/>
          </p:cNvSpPr>
          <p:nvPr>
            <p:ph type="body" idx="1"/>
          </p:nvPr>
        </p:nvSpPr>
        <p:spPr>
          <a:xfrm>
            <a:off x="729450" y="1562275"/>
            <a:ext cx="7783500" cy="2777700"/>
          </a:xfrm>
          <a:prstGeom prst="rect">
            <a:avLst/>
          </a:prstGeom>
          <a:noFill/>
          <a:ln>
            <a:noFill/>
          </a:ln>
        </p:spPr>
        <p:txBody>
          <a:bodyPr spcFirstLastPara="1" wrap="square" lIns="91425" tIns="91425" rIns="91425" bIns="91425" anchor="t" anchorCtr="0">
            <a:normAutofit/>
          </a:bodyPr>
          <a:lstStyle/>
          <a:p>
            <a:pPr marL="0" lvl="0" indent="0" algn="l" rtl="0">
              <a:lnSpc>
                <a:spcPct val="115000"/>
              </a:lnSpc>
              <a:spcBef>
                <a:spcPts val="0"/>
              </a:spcBef>
              <a:spcAft>
                <a:spcPts val="0"/>
              </a:spcAft>
              <a:buSzPts val="1300"/>
              <a:buNone/>
            </a:pPr>
            <a:r>
              <a:rPr lang="en" sz="1700"/>
              <a:t>Two ways to open files for reading:</a:t>
            </a:r>
            <a:endParaRPr sz="1700"/>
          </a:p>
          <a:p>
            <a:pPr marL="457200" lvl="0" indent="-336550" algn="l" rtl="0">
              <a:lnSpc>
                <a:spcPct val="115000"/>
              </a:lnSpc>
              <a:spcBef>
                <a:spcPts val="1200"/>
              </a:spcBef>
              <a:spcAft>
                <a:spcPts val="0"/>
              </a:spcAft>
              <a:buSzPts val="1700"/>
              <a:buAutoNum type="arabicPeriod"/>
            </a:pPr>
            <a:r>
              <a:rPr lang="en" sz="1700">
                <a:latin typeface="Roboto Mono"/>
                <a:ea typeface="Roboto Mono"/>
                <a:cs typeface="Roboto Mono"/>
                <a:sym typeface="Roboto Mono"/>
              </a:rPr>
              <a:t>with open("file.csv") as f:</a:t>
            </a:r>
            <a:br>
              <a:rPr lang="en" sz="1700">
                <a:latin typeface="Roboto Mono"/>
                <a:ea typeface="Roboto Mono"/>
                <a:cs typeface="Roboto Mono"/>
                <a:sym typeface="Roboto Mono"/>
              </a:rPr>
            </a:br>
            <a:r>
              <a:rPr lang="en" sz="1700">
                <a:latin typeface="Roboto Mono"/>
                <a:ea typeface="Roboto Mono"/>
                <a:cs typeface="Roboto Mono"/>
                <a:sym typeface="Roboto Mono"/>
              </a:rPr>
              <a:t>    lines = f.readlines()</a:t>
            </a:r>
            <a:br>
              <a:rPr lang="en" sz="1700">
                <a:latin typeface="Roboto Mono"/>
                <a:ea typeface="Roboto Mono"/>
                <a:cs typeface="Roboto Mono"/>
                <a:sym typeface="Roboto Mono"/>
              </a:rPr>
            </a:br>
            <a:endParaRPr sz="1700">
              <a:latin typeface="Roboto Mono"/>
              <a:ea typeface="Roboto Mono"/>
              <a:cs typeface="Roboto Mono"/>
              <a:sym typeface="Roboto Mono"/>
            </a:endParaRPr>
          </a:p>
          <a:p>
            <a:pPr marL="457200" lvl="0" indent="-336550" algn="l" rtl="0">
              <a:lnSpc>
                <a:spcPct val="115000"/>
              </a:lnSpc>
              <a:spcBef>
                <a:spcPts val="0"/>
              </a:spcBef>
              <a:spcAft>
                <a:spcPts val="0"/>
              </a:spcAft>
              <a:buSzPts val="1700"/>
              <a:buAutoNum type="arabicPeriod"/>
            </a:pPr>
            <a:r>
              <a:rPr lang="en" sz="1700">
                <a:latin typeface="Roboto Mono"/>
                <a:ea typeface="Roboto Mono"/>
                <a:cs typeface="Roboto Mono"/>
                <a:sym typeface="Roboto Mono"/>
              </a:rPr>
              <a:t>f = open("file.csv")</a:t>
            </a:r>
            <a:br>
              <a:rPr lang="en" sz="1700">
                <a:latin typeface="Roboto Mono"/>
                <a:ea typeface="Roboto Mono"/>
                <a:cs typeface="Roboto Mono"/>
                <a:sym typeface="Roboto Mono"/>
              </a:rPr>
            </a:br>
            <a:r>
              <a:rPr lang="en" sz="1700">
                <a:latin typeface="Roboto Mono"/>
                <a:ea typeface="Roboto Mono"/>
                <a:cs typeface="Roboto Mono"/>
                <a:sym typeface="Roboto Mono"/>
              </a:rPr>
              <a:t>lines = f.readlines()</a:t>
            </a:r>
            <a:br>
              <a:rPr lang="en" sz="1700">
                <a:latin typeface="Roboto Mono"/>
                <a:ea typeface="Roboto Mono"/>
                <a:cs typeface="Roboto Mono"/>
                <a:sym typeface="Roboto Mono"/>
              </a:rPr>
            </a:br>
            <a:r>
              <a:rPr lang="en" sz="1700">
                <a:latin typeface="Roboto Mono"/>
                <a:ea typeface="Roboto Mono"/>
                <a:cs typeface="Roboto Mono"/>
                <a:sym typeface="Roboto Mono"/>
              </a:rPr>
              <a:t>f.close()</a:t>
            </a:r>
            <a:endParaRPr sz="1700"/>
          </a:p>
        </p:txBody>
      </p:sp>
      <p:sp>
        <p:nvSpPr>
          <p:cNvPr id="279" name="Google Shape;279;p26"/>
          <p:cNvSpPr txBox="1">
            <a:spLocks noGrp="1"/>
          </p:cNvSpPr>
          <p:nvPr>
            <p:ph type="title"/>
          </p:nvPr>
        </p:nvSpPr>
        <p:spPr>
          <a:xfrm>
            <a:off x="727650" y="573550"/>
            <a:ext cx="7688700" cy="535200"/>
          </a:xfrm>
          <a:prstGeom prst="rect">
            <a:avLst/>
          </a:prstGeom>
          <a:noFill/>
          <a:ln>
            <a:noFill/>
          </a:ln>
        </p:spPr>
        <p:txBody>
          <a:bodyPr spcFirstLastPara="1" wrap="square" lIns="91425" tIns="91425" rIns="91425" bIns="91425" anchor="t" anchorCtr="0">
            <a:normAutofit fontScale="90000"/>
          </a:bodyPr>
          <a:lstStyle/>
          <a:p>
            <a:pPr marL="0" lvl="0" indent="0" algn="l" rtl="0">
              <a:lnSpc>
                <a:spcPct val="100000"/>
              </a:lnSpc>
              <a:spcBef>
                <a:spcPts val="0"/>
              </a:spcBef>
              <a:spcAft>
                <a:spcPts val="0"/>
              </a:spcAft>
              <a:buSzPct val="111111"/>
              <a:buNone/>
            </a:pPr>
            <a:r>
              <a:rPr lang="en"/>
              <a:t>Files</a:t>
            </a:r>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283"/>
        <p:cNvGrpSpPr/>
        <p:nvPr/>
      </p:nvGrpSpPr>
      <p:grpSpPr>
        <a:xfrm>
          <a:off x="0" y="0"/>
          <a:ext cx="0" cy="0"/>
          <a:chOff x="0" y="0"/>
          <a:chExt cx="0" cy="0"/>
        </a:xfrm>
      </p:grpSpPr>
      <p:sp>
        <p:nvSpPr>
          <p:cNvPr id="284" name="Google Shape;284;p27"/>
          <p:cNvSpPr txBox="1">
            <a:spLocks noGrp="1"/>
          </p:cNvSpPr>
          <p:nvPr>
            <p:ph type="body" idx="1"/>
          </p:nvPr>
        </p:nvSpPr>
        <p:spPr>
          <a:xfrm>
            <a:off x="729450" y="1562275"/>
            <a:ext cx="7783500" cy="2777700"/>
          </a:xfrm>
          <a:prstGeom prst="rect">
            <a:avLst/>
          </a:prstGeom>
          <a:noFill/>
          <a:ln>
            <a:noFill/>
          </a:ln>
        </p:spPr>
        <p:txBody>
          <a:bodyPr spcFirstLastPara="1" wrap="square" lIns="91425" tIns="91425" rIns="91425" bIns="91425" anchor="t" anchorCtr="0">
            <a:normAutofit lnSpcReduction="10000"/>
          </a:bodyPr>
          <a:lstStyle/>
          <a:p>
            <a:pPr marL="0" lvl="0" indent="0" algn="l" rtl="0">
              <a:lnSpc>
                <a:spcPct val="115000"/>
              </a:lnSpc>
              <a:spcBef>
                <a:spcPts val="0"/>
              </a:spcBef>
              <a:spcAft>
                <a:spcPts val="0"/>
              </a:spcAft>
              <a:buSzPts val="1300"/>
              <a:buNone/>
            </a:pPr>
            <a:r>
              <a:rPr lang="en" sz="1700"/>
              <a:t>Once we have the data, we need to process it. readlines() creates a list of lines in the file (just long strings, they look meaningful to us but mean nothing to Python). To start processing them, we need to split them up. For example:</a:t>
            </a:r>
            <a:endParaRPr/>
          </a:p>
          <a:p>
            <a:pPr marL="0" lvl="0" indent="0" algn="l" rtl="0">
              <a:lnSpc>
                <a:spcPct val="115000"/>
              </a:lnSpc>
              <a:spcBef>
                <a:spcPts val="0"/>
              </a:spcBef>
              <a:spcAft>
                <a:spcPts val="0"/>
              </a:spcAft>
              <a:buSzPts val="1300"/>
              <a:buNone/>
            </a:pPr>
            <a:endParaRPr sz="1700"/>
          </a:p>
          <a:p>
            <a:pPr marL="0" lvl="0" indent="0" algn="l" rtl="0">
              <a:lnSpc>
                <a:spcPct val="115000"/>
              </a:lnSpc>
              <a:spcBef>
                <a:spcPts val="1200"/>
              </a:spcBef>
              <a:spcAft>
                <a:spcPts val="0"/>
              </a:spcAft>
              <a:buSzPts val="1300"/>
              <a:buNone/>
            </a:pPr>
            <a:r>
              <a:rPr lang="en" sz="1400">
                <a:latin typeface="Roboto Mono"/>
                <a:ea typeface="Roboto Mono"/>
                <a:cs typeface="Roboto Mono"/>
                <a:sym typeface="Roboto Mono"/>
              </a:rPr>
              <a:t>itemslist = []			# creates empty list</a:t>
            </a:r>
            <a:endParaRPr sz="1400">
              <a:latin typeface="Roboto Mono"/>
              <a:ea typeface="Roboto Mono"/>
              <a:cs typeface="Roboto Mono"/>
              <a:sym typeface="Roboto Mono"/>
            </a:endParaRPr>
          </a:p>
          <a:p>
            <a:pPr marL="0" lvl="0" indent="0" algn="l" rtl="0">
              <a:lnSpc>
                <a:spcPct val="115000"/>
              </a:lnSpc>
              <a:spcBef>
                <a:spcPts val="1200"/>
              </a:spcBef>
              <a:spcAft>
                <a:spcPts val="1200"/>
              </a:spcAft>
              <a:buSzPts val="1300"/>
              <a:buNone/>
            </a:pPr>
            <a:r>
              <a:rPr lang="en" sz="1400">
                <a:latin typeface="Roboto Mono"/>
                <a:ea typeface="Roboto Mono"/>
                <a:cs typeface="Roboto Mono"/>
                <a:sym typeface="Roboto Mono"/>
              </a:rPr>
              <a:t>for line in lines:</a:t>
            </a:r>
            <a:br>
              <a:rPr lang="en" sz="1400">
                <a:latin typeface="Roboto Mono"/>
                <a:ea typeface="Roboto Mono"/>
                <a:cs typeface="Roboto Mono"/>
                <a:sym typeface="Roboto Mono"/>
              </a:rPr>
            </a:br>
            <a:r>
              <a:rPr lang="en" sz="1400">
                <a:latin typeface="Roboto Mono"/>
                <a:ea typeface="Roboto Mono"/>
                <a:cs typeface="Roboto Mono"/>
                <a:sym typeface="Roboto Mono"/>
              </a:rPr>
              <a:t>    a = line.split(",")		# split "a,b" into ["a","b"]</a:t>
            </a:r>
            <a:br>
              <a:rPr lang="en" sz="1400">
                <a:latin typeface="Roboto Mono"/>
                <a:ea typeface="Roboto Mono"/>
                <a:cs typeface="Roboto Mono"/>
                <a:sym typeface="Roboto Mono"/>
              </a:rPr>
            </a:br>
            <a:r>
              <a:rPr lang="en" sz="1400">
                <a:latin typeface="Roboto Mono"/>
                <a:ea typeface="Roboto Mono"/>
                <a:cs typeface="Roboto Mono"/>
                <a:sym typeface="Roboto Mono"/>
              </a:rPr>
              <a:t>    itemslist.append(a[0])	# adds to our list</a:t>
            </a:r>
            <a:endParaRPr sz="1400">
              <a:latin typeface="Roboto Mono"/>
              <a:ea typeface="Roboto Mono"/>
              <a:cs typeface="Roboto Mono"/>
              <a:sym typeface="Roboto Mono"/>
            </a:endParaRPr>
          </a:p>
        </p:txBody>
      </p:sp>
      <p:sp>
        <p:nvSpPr>
          <p:cNvPr id="285" name="Google Shape;285;p27"/>
          <p:cNvSpPr txBox="1">
            <a:spLocks noGrp="1"/>
          </p:cNvSpPr>
          <p:nvPr>
            <p:ph type="title"/>
          </p:nvPr>
        </p:nvSpPr>
        <p:spPr>
          <a:xfrm>
            <a:off x="727650" y="573550"/>
            <a:ext cx="7688700" cy="535200"/>
          </a:xfrm>
          <a:prstGeom prst="rect">
            <a:avLst/>
          </a:prstGeom>
          <a:noFill/>
          <a:ln>
            <a:noFill/>
          </a:ln>
        </p:spPr>
        <p:txBody>
          <a:bodyPr spcFirstLastPara="1" wrap="square" lIns="91425" tIns="91425" rIns="91425" bIns="91425" anchor="t" anchorCtr="0">
            <a:normAutofit fontScale="90000"/>
          </a:bodyPr>
          <a:lstStyle/>
          <a:p>
            <a:pPr marL="0" lvl="0" indent="0" algn="l" rtl="0">
              <a:lnSpc>
                <a:spcPct val="100000"/>
              </a:lnSpc>
              <a:spcBef>
                <a:spcPts val="0"/>
              </a:spcBef>
              <a:spcAft>
                <a:spcPts val="0"/>
              </a:spcAft>
              <a:buSzPct val="111111"/>
              <a:buNone/>
            </a:pPr>
            <a:r>
              <a:rPr lang="en"/>
              <a:t>Files</a:t>
            </a:r>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289"/>
        <p:cNvGrpSpPr/>
        <p:nvPr/>
      </p:nvGrpSpPr>
      <p:grpSpPr>
        <a:xfrm>
          <a:off x="0" y="0"/>
          <a:ext cx="0" cy="0"/>
          <a:chOff x="0" y="0"/>
          <a:chExt cx="0" cy="0"/>
        </a:xfrm>
      </p:grpSpPr>
      <p:sp>
        <p:nvSpPr>
          <p:cNvPr id="290" name="Google Shape;290;p10"/>
          <p:cNvSpPr txBox="1">
            <a:spLocks noGrp="1"/>
          </p:cNvSpPr>
          <p:nvPr>
            <p:ph type="body" idx="1"/>
          </p:nvPr>
        </p:nvSpPr>
        <p:spPr>
          <a:xfrm>
            <a:off x="729450" y="1562275"/>
            <a:ext cx="7783500" cy="2777700"/>
          </a:xfrm>
          <a:prstGeom prst="rect">
            <a:avLst/>
          </a:prstGeom>
          <a:noFill/>
          <a:ln>
            <a:noFill/>
          </a:ln>
        </p:spPr>
        <p:txBody>
          <a:bodyPr spcFirstLastPara="1" wrap="square" lIns="91425" tIns="91425" rIns="91425" bIns="91425" anchor="t" anchorCtr="0">
            <a:normAutofit/>
          </a:bodyPr>
          <a:lstStyle/>
          <a:p>
            <a:pPr marL="0" lvl="0" indent="0" algn="l" rtl="0">
              <a:lnSpc>
                <a:spcPct val="115000"/>
              </a:lnSpc>
              <a:spcBef>
                <a:spcPts val="0"/>
              </a:spcBef>
              <a:spcAft>
                <a:spcPts val="0"/>
              </a:spcAft>
              <a:buSzPts val="1300"/>
              <a:buNone/>
            </a:pPr>
            <a:r>
              <a:rPr lang="en" sz="1700">
                <a:latin typeface="Lato"/>
                <a:ea typeface="Lato"/>
                <a:cs typeface="Lato"/>
                <a:sym typeface="Lato"/>
              </a:rPr>
              <a:t>An object is a instance of a class. Classes have </a:t>
            </a:r>
            <a:r>
              <a:rPr lang="en" sz="1700" i="1">
                <a:latin typeface="Lato"/>
                <a:ea typeface="Lato"/>
                <a:cs typeface="Lato"/>
                <a:sym typeface="Lato"/>
              </a:rPr>
              <a:t>attributes.</a:t>
            </a:r>
            <a:endParaRPr sz="1700">
              <a:latin typeface="Lato"/>
              <a:ea typeface="Lato"/>
              <a:cs typeface="Lato"/>
              <a:sym typeface="Lato"/>
            </a:endParaRPr>
          </a:p>
          <a:p>
            <a:pPr marL="0" lvl="0" indent="0" algn="l" rtl="0">
              <a:lnSpc>
                <a:spcPct val="115000"/>
              </a:lnSpc>
              <a:spcBef>
                <a:spcPts val="0"/>
              </a:spcBef>
              <a:spcAft>
                <a:spcPts val="0"/>
              </a:spcAft>
              <a:buSzPts val="1300"/>
              <a:buNone/>
            </a:pPr>
            <a:endParaRPr sz="1700">
              <a:latin typeface="Lato"/>
              <a:ea typeface="Lato"/>
              <a:cs typeface="Lato"/>
              <a:sym typeface="Lato"/>
            </a:endParaRPr>
          </a:p>
          <a:p>
            <a:pPr marL="285750" lvl="0" indent="-285750" algn="l" rtl="0">
              <a:lnSpc>
                <a:spcPct val="115000"/>
              </a:lnSpc>
              <a:spcBef>
                <a:spcPts val="0"/>
              </a:spcBef>
              <a:spcAft>
                <a:spcPts val="0"/>
              </a:spcAft>
              <a:buSzPts val="1300"/>
              <a:buChar char="●"/>
            </a:pPr>
            <a:r>
              <a:rPr lang="en" sz="1700">
                <a:latin typeface="Lato"/>
                <a:ea typeface="Lato"/>
                <a:cs typeface="Lato"/>
                <a:sym typeface="Lato"/>
              </a:rPr>
              <a:t>This room has a building number, a room number, </a:t>
            </a:r>
            <a:br>
              <a:rPr lang="en" sz="1700">
                <a:latin typeface="Lato"/>
                <a:ea typeface="Lato"/>
                <a:cs typeface="Lato"/>
                <a:sym typeface="Lato"/>
              </a:rPr>
            </a:br>
            <a:r>
              <a:rPr lang="en" sz="1700">
                <a:latin typeface="Lato"/>
                <a:ea typeface="Lato"/>
                <a:cs typeface="Lato"/>
                <a:sym typeface="Lato"/>
              </a:rPr>
              <a:t>and the number of people it is allowed to hold.</a:t>
            </a:r>
            <a:br>
              <a:rPr lang="en" sz="1700">
                <a:latin typeface="Lato"/>
                <a:ea typeface="Lato"/>
                <a:cs typeface="Lato"/>
                <a:sym typeface="Lato"/>
              </a:rPr>
            </a:br>
            <a:endParaRPr sz="1700">
              <a:latin typeface="Lato"/>
              <a:ea typeface="Lato"/>
              <a:cs typeface="Lato"/>
              <a:sym typeface="Lato"/>
            </a:endParaRPr>
          </a:p>
          <a:p>
            <a:pPr marL="285750" lvl="0" indent="-285750" algn="l" rtl="0">
              <a:lnSpc>
                <a:spcPct val="115000"/>
              </a:lnSpc>
              <a:spcBef>
                <a:spcPts val="0"/>
              </a:spcBef>
              <a:spcAft>
                <a:spcPts val="0"/>
              </a:spcAft>
              <a:buSzPts val="1300"/>
              <a:buChar char="●"/>
            </a:pPr>
            <a:r>
              <a:rPr lang="en" sz="1700">
                <a:latin typeface="Lato"/>
                <a:ea typeface="Lato"/>
                <a:cs typeface="Lato"/>
                <a:sym typeface="Lato"/>
              </a:rPr>
              <a:t>A cat or dog has a breed, a name and a date of birth.</a:t>
            </a:r>
            <a:br>
              <a:rPr lang="en" sz="1700">
                <a:latin typeface="Lato"/>
                <a:ea typeface="Lato"/>
                <a:cs typeface="Lato"/>
                <a:sym typeface="Lato"/>
              </a:rPr>
            </a:br>
            <a:endParaRPr sz="1700">
              <a:latin typeface="Lato"/>
              <a:ea typeface="Lato"/>
              <a:cs typeface="Lato"/>
              <a:sym typeface="Lato"/>
            </a:endParaRPr>
          </a:p>
          <a:p>
            <a:pPr marL="285750" lvl="0" indent="-285750" algn="l" rtl="0">
              <a:lnSpc>
                <a:spcPct val="115000"/>
              </a:lnSpc>
              <a:spcBef>
                <a:spcPts val="0"/>
              </a:spcBef>
              <a:spcAft>
                <a:spcPts val="0"/>
              </a:spcAft>
              <a:buSzPts val="1300"/>
              <a:buChar char="●"/>
            </a:pPr>
            <a:r>
              <a:rPr lang="en" sz="1700">
                <a:latin typeface="Lato"/>
                <a:ea typeface="Lato"/>
                <a:cs typeface="Lato"/>
                <a:sym typeface="Lato"/>
              </a:rPr>
              <a:t>A student has a student ID number and a name.</a:t>
            </a:r>
            <a:endParaRPr/>
          </a:p>
        </p:txBody>
      </p:sp>
      <p:sp>
        <p:nvSpPr>
          <p:cNvPr id="291" name="Google Shape;291;p10"/>
          <p:cNvSpPr txBox="1">
            <a:spLocks noGrp="1"/>
          </p:cNvSpPr>
          <p:nvPr>
            <p:ph type="title"/>
          </p:nvPr>
        </p:nvSpPr>
        <p:spPr>
          <a:xfrm>
            <a:off x="727650" y="573550"/>
            <a:ext cx="7688700" cy="535200"/>
          </a:xfrm>
          <a:prstGeom prst="rect">
            <a:avLst/>
          </a:prstGeom>
          <a:noFill/>
          <a:ln>
            <a:noFill/>
          </a:ln>
        </p:spPr>
        <p:txBody>
          <a:bodyPr spcFirstLastPara="1" wrap="square" lIns="91425" tIns="91425" rIns="91425" bIns="91425" anchor="t" anchorCtr="0">
            <a:normAutofit fontScale="90000"/>
          </a:bodyPr>
          <a:lstStyle/>
          <a:p>
            <a:pPr marL="0" lvl="0" indent="0" algn="l" rtl="0">
              <a:lnSpc>
                <a:spcPct val="100000"/>
              </a:lnSpc>
              <a:spcBef>
                <a:spcPts val="0"/>
              </a:spcBef>
              <a:spcAft>
                <a:spcPts val="0"/>
              </a:spcAft>
              <a:buSzPct val="111111"/>
              <a:buNone/>
            </a:pPr>
            <a:r>
              <a:rPr lang="en"/>
              <a:t>Objects</a:t>
            </a:r>
            <a:endParaRPr/>
          </a:p>
        </p:txBody>
      </p:sp>
      <p:sp>
        <p:nvSpPr>
          <p:cNvPr id="292" name="Google Shape;292;p10"/>
          <p:cNvSpPr/>
          <p:nvPr/>
        </p:nvSpPr>
        <p:spPr>
          <a:xfrm>
            <a:off x="7353945" y="3559978"/>
            <a:ext cx="906651" cy="883403"/>
          </a:xfrm>
          <a:prstGeom prst="ellipse">
            <a:avLst/>
          </a:prstGeom>
          <a:solidFill>
            <a:schemeClr val="accent6"/>
          </a:solidFill>
          <a:ln w="25400" cap="flat" cmpd="sng">
            <a:solidFill>
              <a:srgbClr val="BA8676"/>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FFFFFF"/>
              </a:solidFill>
              <a:effectLst/>
              <a:uLnTx/>
              <a:uFillTx/>
              <a:latin typeface="Arial"/>
              <a:ea typeface="Arial"/>
              <a:cs typeface="Arial"/>
              <a:sym typeface="Arial"/>
            </a:endParaRPr>
          </a:p>
        </p:txBody>
      </p:sp>
      <p:cxnSp>
        <p:nvCxnSpPr>
          <p:cNvPr id="293" name="Google Shape;293;p10"/>
          <p:cNvCxnSpPr>
            <a:stCxn id="292" idx="1"/>
            <a:endCxn id="294" idx="5"/>
          </p:cNvCxnSpPr>
          <p:nvPr/>
        </p:nvCxnSpPr>
        <p:spPr>
          <a:xfrm rot="10800000">
            <a:off x="7250021" y="3469749"/>
            <a:ext cx="236700" cy="219600"/>
          </a:xfrm>
          <a:prstGeom prst="straightConnector1">
            <a:avLst/>
          </a:prstGeom>
          <a:noFill/>
          <a:ln w="9525" cap="flat" cmpd="sng">
            <a:solidFill>
              <a:srgbClr val="159886"/>
            </a:solidFill>
            <a:prstDash val="solid"/>
            <a:round/>
            <a:headEnd type="none" w="sm" len="sm"/>
            <a:tailEnd type="none" w="sm" len="sm"/>
          </a:ln>
        </p:spPr>
      </p:cxnSp>
      <p:cxnSp>
        <p:nvCxnSpPr>
          <p:cNvPr id="295" name="Google Shape;295;p10"/>
          <p:cNvCxnSpPr>
            <a:stCxn id="292" idx="3"/>
            <a:endCxn id="296" idx="7"/>
          </p:cNvCxnSpPr>
          <p:nvPr/>
        </p:nvCxnSpPr>
        <p:spPr>
          <a:xfrm flipH="1">
            <a:off x="7231121" y="4314010"/>
            <a:ext cx="255600" cy="243300"/>
          </a:xfrm>
          <a:prstGeom prst="straightConnector1">
            <a:avLst/>
          </a:prstGeom>
          <a:noFill/>
          <a:ln w="9525" cap="flat" cmpd="sng">
            <a:solidFill>
              <a:srgbClr val="565656"/>
            </a:solidFill>
            <a:prstDash val="solid"/>
            <a:round/>
            <a:headEnd type="none" w="sm" len="sm"/>
            <a:tailEnd type="none" w="sm" len="sm"/>
          </a:ln>
        </p:spPr>
      </p:cxnSp>
      <p:cxnSp>
        <p:nvCxnSpPr>
          <p:cNvPr id="297" name="Google Shape;297;p10"/>
          <p:cNvCxnSpPr>
            <a:stCxn id="292" idx="5"/>
            <a:endCxn id="298" idx="1"/>
          </p:cNvCxnSpPr>
          <p:nvPr/>
        </p:nvCxnSpPr>
        <p:spPr>
          <a:xfrm>
            <a:off x="8127820" y="4314010"/>
            <a:ext cx="239100" cy="196800"/>
          </a:xfrm>
          <a:prstGeom prst="straightConnector1">
            <a:avLst/>
          </a:prstGeom>
          <a:noFill/>
          <a:ln w="9525" cap="flat" cmpd="sng">
            <a:solidFill>
              <a:srgbClr val="565656"/>
            </a:solidFill>
            <a:prstDash val="solid"/>
            <a:round/>
            <a:headEnd type="none" w="sm" len="sm"/>
            <a:tailEnd type="none" w="sm" len="sm"/>
          </a:ln>
        </p:spPr>
      </p:cxnSp>
      <p:sp>
        <p:nvSpPr>
          <p:cNvPr id="296" name="Google Shape;296;p10"/>
          <p:cNvSpPr/>
          <p:nvPr/>
        </p:nvSpPr>
        <p:spPr>
          <a:xfrm>
            <a:off x="6993103" y="4516895"/>
            <a:ext cx="278969" cy="276605"/>
          </a:xfrm>
          <a:prstGeom prst="ellipse">
            <a:avLst/>
          </a:prstGeom>
          <a:solidFill>
            <a:schemeClr val="accent2"/>
          </a:solidFill>
          <a:ln w="25400" cap="flat" cmpd="sng">
            <a:solidFill>
              <a:srgbClr val="4D779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FFFFFF"/>
              </a:solidFill>
              <a:effectLst/>
              <a:uLnTx/>
              <a:uFillTx/>
              <a:latin typeface="Arial"/>
              <a:ea typeface="Arial"/>
              <a:cs typeface="Arial"/>
              <a:sym typeface="Arial"/>
            </a:endParaRPr>
          </a:p>
        </p:txBody>
      </p:sp>
      <p:sp>
        <p:nvSpPr>
          <p:cNvPr id="294" name="Google Shape;294;p10"/>
          <p:cNvSpPr/>
          <p:nvPr/>
        </p:nvSpPr>
        <p:spPr>
          <a:xfrm>
            <a:off x="7011969" y="3233775"/>
            <a:ext cx="278969" cy="276605"/>
          </a:xfrm>
          <a:prstGeom prst="ellipse">
            <a:avLst/>
          </a:prstGeom>
          <a:solidFill>
            <a:schemeClr val="accent2"/>
          </a:solidFill>
          <a:ln w="25400" cap="flat" cmpd="sng">
            <a:solidFill>
              <a:srgbClr val="4D779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FFFFFF"/>
              </a:solidFill>
              <a:effectLst/>
              <a:uLnTx/>
              <a:uFillTx/>
              <a:latin typeface="Arial"/>
              <a:ea typeface="Arial"/>
              <a:cs typeface="Arial"/>
              <a:sym typeface="Arial"/>
            </a:endParaRPr>
          </a:p>
        </p:txBody>
      </p:sp>
      <p:sp>
        <p:nvSpPr>
          <p:cNvPr id="298" name="Google Shape;298;p10"/>
          <p:cNvSpPr/>
          <p:nvPr/>
        </p:nvSpPr>
        <p:spPr>
          <a:xfrm>
            <a:off x="8325929" y="4470399"/>
            <a:ext cx="278969" cy="276605"/>
          </a:xfrm>
          <a:prstGeom prst="ellipse">
            <a:avLst/>
          </a:prstGeom>
          <a:solidFill>
            <a:schemeClr val="accent2"/>
          </a:solidFill>
          <a:ln w="25400" cap="flat" cmpd="sng">
            <a:solidFill>
              <a:srgbClr val="4D779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FFFFFF"/>
              </a:solidFill>
              <a:effectLst/>
              <a:uLnTx/>
              <a:uFillTx/>
              <a:latin typeface="Arial"/>
              <a:ea typeface="Arial"/>
              <a:cs typeface="Arial"/>
              <a:sym typeface="Arial"/>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302"/>
        <p:cNvGrpSpPr/>
        <p:nvPr/>
      </p:nvGrpSpPr>
      <p:grpSpPr>
        <a:xfrm>
          <a:off x="0" y="0"/>
          <a:ext cx="0" cy="0"/>
          <a:chOff x="0" y="0"/>
          <a:chExt cx="0" cy="0"/>
        </a:xfrm>
      </p:grpSpPr>
      <p:sp>
        <p:nvSpPr>
          <p:cNvPr id="303" name="Google Shape;303;p11"/>
          <p:cNvSpPr txBox="1">
            <a:spLocks noGrp="1"/>
          </p:cNvSpPr>
          <p:nvPr>
            <p:ph type="body" idx="1"/>
          </p:nvPr>
        </p:nvSpPr>
        <p:spPr>
          <a:xfrm>
            <a:off x="729450" y="1562275"/>
            <a:ext cx="7783500" cy="2777700"/>
          </a:xfrm>
          <a:prstGeom prst="rect">
            <a:avLst/>
          </a:prstGeom>
          <a:noFill/>
          <a:ln>
            <a:noFill/>
          </a:ln>
        </p:spPr>
        <p:txBody>
          <a:bodyPr spcFirstLastPara="1" wrap="square" lIns="91425" tIns="91425" rIns="91425" bIns="91425" anchor="t" anchorCtr="0">
            <a:normAutofit/>
          </a:bodyPr>
          <a:lstStyle/>
          <a:p>
            <a:pPr marL="0" lvl="0" indent="0" algn="l" rtl="0">
              <a:lnSpc>
                <a:spcPct val="115000"/>
              </a:lnSpc>
              <a:spcBef>
                <a:spcPts val="0"/>
              </a:spcBef>
              <a:spcAft>
                <a:spcPts val="0"/>
              </a:spcAft>
              <a:buSzPts val="1300"/>
              <a:buNone/>
            </a:pPr>
            <a:r>
              <a:rPr lang="en" sz="1700">
                <a:latin typeface="Lato"/>
                <a:ea typeface="Lato"/>
                <a:cs typeface="Lato"/>
                <a:sym typeface="Lato"/>
              </a:rPr>
              <a:t>An object is a instance of a class. Classes also have </a:t>
            </a:r>
            <a:r>
              <a:rPr lang="en" sz="1700" i="1">
                <a:latin typeface="Lato"/>
                <a:ea typeface="Lato"/>
                <a:cs typeface="Lato"/>
                <a:sym typeface="Lato"/>
              </a:rPr>
              <a:t>methods.</a:t>
            </a:r>
            <a:endParaRPr sz="1700">
              <a:latin typeface="Lato"/>
              <a:ea typeface="Lato"/>
              <a:cs typeface="Lato"/>
              <a:sym typeface="Lato"/>
            </a:endParaRPr>
          </a:p>
          <a:p>
            <a:pPr marL="0" lvl="0" indent="0" algn="l" rtl="0">
              <a:lnSpc>
                <a:spcPct val="115000"/>
              </a:lnSpc>
              <a:spcBef>
                <a:spcPts val="0"/>
              </a:spcBef>
              <a:spcAft>
                <a:spcPts val="0"/>
              </a:spcAft>
              <a:buSzPts val="1300"/>
              <a:buNone/>
            </a:pPr>
            <a:endParaRPr sz="1700">
              <a:latin typeface="Lato"/>
              <a:ea typeface="Lato"/>
              <a:cs typeface="Lato"/>
              <a:sym typeface="Lato"/>
            </a:endParaRPr>
          </a:p>
          <a:p>
            <a:pPr marL="285750" lvl="0" indent="-285750" algn="l" rtl="0">
              <a:lnSpc>
                <a:spcPct val="115000"/>
              </a:lnSpc>
              <a:spcBef>
                <a:spcPts val="0"/>
              </a:spcBef>
              <a:spcAft>
                <a:spcPts val="0"/>
              </a:spcAft>
              <a:buSzPts val="1300"/>
              <a:buChar char="●"/>
            </a:pPr>
            <a:r>
              <a:rPr lang="en" sz="1700">
                <a:latin typeface="Lato"/>
                <a:ea typeface="Lato"/>
                <a:cs typeface="Lato"/>
                <a:sym typeface="Lato"/>
              </a:rPr>
              <a:t>Methods are functions that belong to classes. They </a:t>
            </a:r>
            <a:r>
              <a:rPr lang="en" sz="1700" i="1">
                <a:latin typeface="Lato"/>
                <a:ea typeface="Lato"/>
                <a:cs typeface="Lato"/>
                <a:sym typeface="Lato"/>
              </a:rPr>
              <a:t>do</a:t>
            </a:r>
            <a:r>
              <a:rPr lang="en" sz="1700">
                <a:latin typeface="Lato"/>
                <a:ea typeface="Lato"/>
                <a:cs typeface="Lato"/>
                <a:sym typeface="Lato"/>
              </a:rPr>
              <a:t> stuff.</a:t>
            </a:r>
            <a:br>
              <a:rPr lang="en" sz="1700">
                <a:latin typeface="Lato"/>
                <a:ea typeface="Lato"/>
                <a:cs typeface="Lato"/>
                <a:sym typeface="Lato"/>
              </a:rPr>
            </a:br>
            <a:endParaRPr sz="1700">
              <a:latin typeface="Lato"/>
              <a:ea typeface="Lato"/>
              <a:cs typeface="Lato"/>
              <a:sym typeface="Lato"/>
            </a:endParaRPr>
          </a:p>
          <a:p>
            <a:pPr marL="285750" lvl="0" indent="-285750" algn="l" rtl="0">
              <a:lnSpc>
                <a:spcPct val="115000"/>
              </a:lnSpc>
              <a:spcBef>
                <a:spcPts val="0"/>
              </a:spcBef>
              <a:spcAft>
                <a:spcPts val="0"/>
              </a:spcAft>
              <a:buSzPts val="1300"/>
              <a:buChar char="●"/>
            </a:pPr>
            <a:r>
              <a:rPr lang="en" sz="1700">
                <a:latin typeface="Lato"/>
                <a:ea typeface="Lato"/>
                <a:cs typeface="Lato"/>
                <a:sym typeface="Lato"/>
              </a:rPr>
              <a:t>What are some methods a Cat class might have?</a:t>
            </a:r>
            <a:br>
              <a:rPr lang="en" sz="1700">
                <a:latin typeface="Lato"/>
                <a:ea typeface="Lato"/>
                <a:cs typeface="Lato"/>
                <a:sym typeface="Lato"/>
              </a:rPr>
            </a:br>
            <a:r>
              <a:rPr lang="en" sz="1700">
                <a:latin typeface="Lato"/>
                <a:ea typeface="Lato"/>
                <a:cs typeface="Lato"/>
                <a:sym typeface="Lato"/>
              </a:rPr>
              <a:t>(Not technical at all – think of an actual cat)</a:t>
            </a:r>
            <a:endParaRPr/>
          </a:p>
        </p:txBody>
      </p:sp>
      <p:sp>
        <p:nvSpPr>
          <p:cNvPr id="304" name="Google Shape;304;p11"/>
          <p:cNvSpPr txBox="1">
            <a:spLocks noGrp="1"/>
          </p:cNvSpPr>
          <p:nvPr>
            <p:ph type="title"/>
          </p:nvPr>
        </p:nvSpPr>
        <p:spPr>
          <a:xfrm>
            <a:off x="727650" y="573550"/>
            <a:ext cx="7688700" cy="535200"/>
          </a:xfrm>
          <a:prstGeom prst="rect">
            <a:avLst/>
          </a:prstGeom>
          <a:noFill/>
          <a:ln>
            <a:noFill/>
          </a:ln>
        </p:spPr>
        <p:txBody>
          <a:bodyPr spcFirstLastPara="1" wrap="square" lIns="91425" tIns="91425" rIns="91425" bIns="91425" anchor="t" anchorCtr="0">
            <a:normAutofit fontScale="90000"/>
          </a:bodyPr>
          <a:lstStyle/>
          <a:p>
            <a:pPr marL="0" lvl="0" indent="0" algn="l" rtl="0">
              <a:lnSpc>
                <a:spcPct val="100000"/>
              </a:lnSpc>
              <a:spcBef>
                <a:spcPts val="0"/>
              </a:spcBef>
              <a:spcAft>
                <a:spcPts val="0"/>
              </a:spcAft>
              <a:buSzPct val="111111"/>
              <a:buNone/>
            </a:pPr>
            <a:r>
              <a:rPr lang="en"/>
              <a:t>Objects</a:t>
            </a:r>
            <a:endParaRPr/>
          </a:p>
        </p:txBody>
      </p:sp>
      <p:sp>
        <p:nvSpPr>
          <p:cNvPr id="305" name="Google Shape;305;p11"/>
          <p:cNvSpPr/>
          <p:nvPr/>
        </p:nvSpPr>
        <p:spPr>
          <a:xfrm>
            <a:off x="7353945" y="3559978"/>
            <a:ext cx="906651" cy="883403"/>
          </a:xfrm>
          <a:prstGeom prst="ellipse">
            <a:avLst/>
          </a:prstGeom>
          <a:solidFill>
            <a:schemeClr val="accent6"/>
          </a:solidFill>
          <a:ln w="25400" cap="flat" cmpd="sng">
            <a:solidFill>
              <a:srgbClr val="BA8676"/>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FFFFFF"/>
              </a:solidFill>
              <a:effectLst/>
              <a:uLnTx/>
              <a:uFillTx/>
              <a:latin typeface="Arial"/>
              <a:ea typeface="Arial"/>
              <a:cs typeface="Arial"/>
              <a:sym typeface="Arial"/>
            </a:endParaRPr>
          </a:p>
        </p:txBody>
      </p:sp>
      <p:cxnSp>
        <p:nvCxnSpPr>
          <p:cNvPr id="306" name="Google Shape;306;p11"/>
          <p:cNvCxnSpPr>
            <a:stCxn id="305" idx="1"/>
            <a:endCxn id="307" idx="5"/>
          </p:cNvCxnSpPr>
          <p:nvPr/>
        </p:nvCxnSpPr>
        <p:spPr>
          <a:xfrm rot="10800000">
            <a:off x="7250021" y="3469749"/>
            <a:ext cx="236700" cy="219600"/>
          </a:xfrm>
          <a:prstGeom prst="straightConnector1">
            <a:avLst/>
          </a:prstGeom>
          <a:noFill/>
          <a:ln w="9525" cap="flat" cmpd="sng">
            <a:solidFill>
              <a:srgbClr val="159886"/>
            </a:solidFill>
            <a:prstDash val="solid"/>
            <a:round/>
            <a:headEnd type="none" w="sm" len="sm"/>
            <a:tailEnd type="none" w="sm" len="sm"/>
          </a:ln>
        </p:spPr>
      </p:cxnSp>
      <p:cxnSp>
        <p:nvCxnSpPr>
          <p:cNvPr id="308" name="Google Shape;308;p11"/>
          <p:cNvCxnSpPr>
            <a:stCxn id="305" idx="3"/>
            <a:endCxn id="309" idx="7"/>
          </p:cNvCxnSpPr>
          <p:nvPr/>
        </p:nvCxnSpPr>
        <p:spPr>
          <a:xfrm flipH="1">
            <a:off x="7231121" y="4314010"/>
            <a:ext cx="255600" cy="243300"/>
          </a:xfrm>
          <a:prstGeom prst="straightConnector1">
            <a:avLst/>
          </a:prstGeom>
          <a:noFill/>
          <a:ln w="9525" cap="flat" cmpd="sng">
            <a:solidFill>
              <a:srgbClr val="565656"/>
            </a:solidFill>
            <a:prstDash val="solid"/>
            <a:round/>
            <a:headEnd type="none" w="sm" len="sm"/>
            <a:tailEnd type="none" w="sm" len="sm"/>
          </a:ln>
        </p:spPr>
      </p:cxnSp>
      <p:cxnSp>
        <p:nvCxnSpPr>
          <p:cNvPr id="310" name="Google Shape;310;p11"/>
          <p:cNvCxnSpPr>
            <a:stCxn id="305" idx="5"/>
            <a:endCxn id="311" idx="1"/>
          </p:cNvCxnSpPr>
          <p:nvPr/>
        </p:nvCxnSpPr>
        <p:spPr>
          <a:xfrm>
            <a:off x="8127820" y="4314010"/>
            <a:ext cx="239100" cy="196800"/>
          </a:xfrm>
          <a:prstGeom prst="straightConnector1">
            <a:avLst/>
          </a:prstGeom>
          <a:noFill/>
          <a:ln w="9525" cap="flat" cmpd="sng">
            <a:solidFill>
              <a:srgbClr val="565656"/>
            </a:solidFill>
            <a:prstDash val="solid"/>
            <a:round/>
            <a:headEnd type="none" w="sm" len="sm"/>
            <a:tailEnd type="none" w="sm" len="sm"/>
          </a:ln>
        </p:spPr>
      </p:cxnSp>
      <p:sp>
        <p:nvSpPr>
          <p:cNvPr id="309" name="Google Shape;309;p11"/>
          <p:cNvSpPr/>
          <p:nvPr/>
        </p:nvSpPr>
        <p:spPr>
          <a:xfrm>
            <a:off x="6993103" y="4516895"/>
            <a:ext cx="278969" cy="276605"/>
          </a:xfrm>
          <a:prstGeom prst="ellipse">
            <a:avLst/>
          </a:prstGeom>
          <a:solidFill>
            <a:schemeClr val="accent2"/>
          </a:solidFill>
          <a:ln w="25400" cap="flat" cmpd="sng">
            <a:solidFill>
              <a:srgbClr val="4D779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FFFFFF"/>
              </a:solidFill>
              <a:effectLst/>
              <a:uLnTx/>
              <a:uFillTx/>
              <a:latin typeface="Arial"/>
              <a:ea typeface="Arial"/>
              <a:cs typeface="Arial"/>
              <a:sym typeface="Arial"/>
            </a:endParaRPr>
          </a:p>
        </p:txBody>
      </p:sp>
      <p:sp>
        <p:nvSpPr>
          <p:cNvPr id="307" name="Google Shape;307;p11"/>
          <p:cNvSpPr/>
          <p:nvPr/>
        </p:nvSpPr>
        <p:spPr>
          <a:xfrm>
            <a:off x="7011969" y="3233775"/>
            <a:ext cx="278969" cy="276605"/>
          </a:xfrm>
          <a:prstGeom prst="ellipse">
            <a:avLst/>
          </a:prstGeom>
          <a:solidFill>
            <a:schemeClr val="accent2"/>
          </a:solidFill>
          <a:ln w="25400" cap="flat" cmpd="sng">
            <a:solidFill>
              <a:srgbClr val="4D779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FFFFFF"/>
              </a:solidFill>
              <a:effectLst/>
              <a:uLnTx/>
              <a:uFillTx/>
              <a:latin typeface="Arial"/>
              <a:ea typeface="Arial"/>
              <a:cs typeface="Arial"/>
              <a:sym typeface="Arial"/>
            </a:endParaRPr>
          </a:p>
        </p:txBody>
      </p:sp>
      <p:sp>
        <p:nvSpPr>
          <p:cNvPr id="311" name="Google Shape;311;p11"/>
          <p:cNvSpPr/>
          <p:nvPr/>
        </p:nvSpPr>
        <p:spPr>
          <a:xfrm>
            <a:off x="8325929" y="4470399"/>
            <a:ext cx="278969" cy="276605"/>
          </a:xfrm>
          <a:prstGeom prst="ellipse">
            <a:avLst/>
          </a:prstGeom>
          <a:solidFill>
            <a:schemeClr val="accent2"/>
          </a:solidFill>
          <a:ln w="25400" cap="flat" cmpd="sng">
            <a:solidFill>
              <a:srgbClr val="4D779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FFFFFF"/>
              </a:solidFill>
              <a:effectLst/>
              <a:uLnTx/>
              <a:uFillTx/>
              <a:latin typeface="Arial"/>
              <a:ea typeface="Arial"/>
              <a:cs typeface="Arial"/>
              <a:sym typeface="Arial"/>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345"/>
        <p:cNvGrpSpPr/>
        <p:nvPr/>
      </p:nvGrpSpPr>
      <p:grpSpPr>
        <a:xfrm>
          <a:off x="0" y="0"/>
          <a:ext cx="0" cy="0"/>
          <a:chOff x="0" y="0"/>
          <a:chExt cx="0" cy="0"/>
        </a:xfrm>
      </p:grpSpPr>
      <p:sp>
        <p:nvSpPr>
          <p:cNvPr id="346" name="Google Shape;346;p46"/>
          <p:cNvSpPr txBox="1">
            <a:spLocks noGrp="1"/>
          </p:cNvSpPr>
          <p:nvPr>
            <p:ph type="body" idx="1"/>
          </p:nvPr>
        </p:nvSpPr>
        <p:spPr>
          <a:xfrm>
            <a:off x="729450" y="1562274"/>
            <a:ext cx="7783500" cy="3007675"/>
          </a:xfrm>
          <a:prstGeom prst="rect">
            <a:avLst/>
          </a:prstGeom>
          <a:noFill/>
          <a:ln>
            <a:noFill/>
          </a:ln>
        </p:spPr>
        <p:txBody>
          <a:bodyPr spcFirstLastPara="1" wrap="square" lIns="91425" tIns="91425" rIns="91425" bIns="91425" anchor="t" anchorCtr="0">
            <a:normAutofit fontScale="92500" lnSpcReduction="20000"/>
          </a:bodyPr>
          <a:lstStyle/>
          <a:p>
            <a:pPr marL="146050" lvl="0" indent="0" algn="l" rtl="0">
              <a:lnSpc>
                <a:spcPct val="115000"/>
              </a:lnSpc>
              <a:spcBef>
                <a:spcPts val="0"/>
              </a:spcBef>
              <a:spcAft>
                <a:spcPts val="0"/>
              </a:spcAft>
              <a:buSzPct val="82670"/>
              <a:buNone/>
            </a:pPr>
            <a:r>
              <a:rPr lang="en" sz="1700" dirty="0">
                <a:latin typeface="Lato"/>
                <a:ea typeface="Lato"/>
                <a:cs typeface="Lato"/>
                <a:sym typeface="Lato"/>
              </a:rPr>
              <a:t>Do you remember earlier in programming, when you had to put round brackets </a:t>
            </a:r>
            <a:br>
              <a:rPr lang="en" sz="1700" dirty="0">
                <a:latin typeface="Lato"/>
                <a:ea typeface="Lato"/>
                <a:cs typeface="Lato"/>
                <a:sym typeface="Lato"/>
              </a:rPr>
            </a:br>
            <a:r>
              <a:rPr lang="en" sz="1700" dirty="0">
                <a:latin typeface="Lato"/>
                <a:ea typeface="Lato"/>
                <a:cs typeface="Lato"/>
                <a:sym typeface="Lato"/>
              </a:rPr>
              <a:t>at the end of some things?</a:t>
            </a:r>
            <a:endParaRPr dirty="0"/>
          </a:p>
          <a:p>
            <a:pPr marL="146050" lvl="0" indent="0" algn="l" rtl="0">
              <a:lnSpc>
                <a:spcPct val="115000"/>
              </a:lnSpc>
              <a:spcBef>
                <a:spcPts val="0"/>
              </a:spcBef>
              <a:spcAft>
                <a:spcPts val="0"/>
              </a:spcAft>
              <a:buSzPct val="82670"/>
              <a:buNone/>
            </a:pPr>
            <a:endParaRPr sz="1700" dirty="0">
              <a:latin typeface="Lato"/>
              <a:ea typeface="Lato"/>
              <a:cs typeface="Lato"/>
              <a:sym typeface="Lato"/>
            </a:endParaRPr>
          </a:p>
          <a:p>
            <a:pPr marL="146050" lvl="0" indent="0" algn="l" rtl="0">
              <a:lnSpc>
                <a:spcPct val="115000"/>
              </a:lnSpc>
              <a:spcBef>
                <a:spcPts val="0"/>
              </a:spcBef>
              <a:spcAft>
                <a:spcPts val="0"/>
              </a:spcAft>
              <a:buSzPct val="100386"/>
              <a:buNone/>
            </a:pPr>
            <a:r>
              <a:rPr lang="en" sz="1400" dirty="0">
                <a:latin typeface="Lato"/>
                <a:ea typeface="Lato"/>
                <a:cs typeface="Lato"/>
                <a:sym typeface="Lato"/>
              </a:rPr>
              <a:t>e.g.	</a:t>
            </a:r>
            <a:r>
              <a:rPr lang="en" sz="1400" dirty="0">
                <a:latin typeface="Roboto Mono"/>
                <a:ea typeface="Roboto Mono"/>
                <a:cs typeface="Roboto Mono"/>
                <a:sym typeface="Roboto Mono"/>
              </a:rPr>
              <a:t>print( myString.upper</a:t>
            </a:r>
            <a:r>
              <a:rPr lang="en" sz="1400" dirty="0">
                <a:solidFill>
                  <a:srgbClr val="00B0F0"/>
                </a:solidFill>
                <a:latin typeface="Roboto Mono"/>
                <a:ea typeface="Roboto Mono"/>
                <a:cs typeface="Roboto Mono"/>
                <a:sym typeface="Roboto Mono"/>
              </a:rPr>
              <a:t>()</a:t>
            </a:r>
            <a:r>
              <a:rPr lang="en" sz="1400" dirty="0">
                <a:latin typeface="Roboto Mono"/>
                <a:ea typeface="Roboto Mono"/>
                <a:cs typeface="Roboto Mono"/>
                <a:sym typeface="Roboto Mono"/>
              </a:rPr>
              <a:t> )</a:t>
            </a:r>
            <a:endParaRPr dirty="0"/>
          </a:p>
          <a:p>
            <a:pPr marL="146050" lvl="0" indent="0" algn="l" rtl="0">
              <a:lnSpc>
                <a:spcPct val="115000"/>
              </a:lnSpc>
              <a:spcBef>
                <a:spcPts val="0"/>
              </a:spcBef>
              <a:spcAft>
                <a:spcPts val="0"/>
              </a:spcAft>
              <a:buSzPct val="100386"/>
              <a:buNone/>
            </a:pPr>
            <a:r>
              <a:rPr lang="en" sz="1400" dirty="0">
                <a:latin typeface="Roboto Mono"/>
                <a:ea typeface="Roboto Mono"/>
                <a:cs typeface="Roboto Mono"/>
                <a:sym typeface="Roboto Mono"/>
              </a:rPr>
              <a:t>	myList.append</a:t>
            </a:r>
            <a:r>
              <a:rPr lang="en" sz="1400" dirty="0">
                <a:solidFill>
                  <a:srgbClr val="00B0F0"/>
                </a:solidFill>
                <a:latin typeface="Roboto Mono"/>
                <a:ea typeface="Roboto Mono"/>
                <a:cs typeface="Roboto Mono"/>
                <a:sym typeface="Roboto Mono"/>
              </a:rPr>
              <a:t>(5)</a:t>
            </a:r>
            <a:endParaRPr dirty="0"/>
          </a:p>
          <a:p>
            <a:pPr marL="146050" lvl="0" indent="0" algn="l" rtl="0">
              <a:lnSpc>
                <a:spcPct val="115000"/>
              </a:lnSpc>
              <a:spcBef>
                <a:spcPts val="0"/>
              </a:spcBef>
              <a:spcAft>
                <a:spcPts val="0"/>
              </a:spcAft>
              <a:buSzPct val="100386"/>
              <a:buNone/>
            </a:pPr>
            <a:r>
              <a:rPr lang="en" sz="1400" dirty="0">
                <a:latin typeface="Roboto Mono"/>
                <a:ea typeface="Roboto Mono"/>
                <a:cs typeface="Roboto Mono"/>
                <a:sym typeface="Roboto Mono"/>
              </a:rPr>
              <a:t>	f.readlines</a:t>
            </a:r>
            <a:r>
              <a:rPr lang="en" sz="1400" dirty="0">
                <a:solidFill>
                  <a:srgbClr val="00B0F0"/>
                </a:solidFill>
                <a:latin typeface="Roboto Mono"/>
                <a:ea typeface="Roboto Mono"/>
                <a:cs typeface="Roboto Mono"/>
                <a:sym typeface="Roboto Mono"/>
              </a:rPr>
              <a:t>()</a:t>
            </a:r>
            <a:endParaRPr dirty="0"/>
          </a:p>
          <a:p>
            <a:pPr marL="146050" lvl="0" indent="0" algn="l" rtl="0">
              <a:lnSpc>
                <a:spcPct val="115000"/>
              </a:lnSpc>
              <a:spcBef>
                <a:spcPts val="0"/>
              </a:spcBef>
              <a:spcAft>
                <a:spcPts val="0"/>
              </a:spcAft>
              <a:buSzPct val="100386"/>
              <a:buNone/>
            </a:pPr>
            <a:r>
              <a:rPr lang="en" sz="1400" dirty="0">
                <a:latin typeface="Lato"/>
                <a:ea typeface="Lato"/>
                <a:cs typeface="Lato"/>
                <a:sym typeface="Lato"/>
              </a:rPr>
              <a:t>	</a:t>
            </a:r>
            <a:r>
              <a:rPr lang="en" sz="1400" dirty="0">
                <a:latin typeface="Roboto Mono"/>
                <a:ea typeface="Roboto Mono"/>
                <a:cs typeface="Roboto Mono"/>
                <a:sym typeface="Roboto Mono"/>
              </a:rPr>
              <a:t>plt.show</a:t>
            </a:r>
            <a:r>
              <a:rPr lang="en" sz="1400" dirty="0">
                <a:solidFill>
                  <a:srgbClr val="00B0F0"/>
                </a:solidFill>
                <a:latin typeface="Roboto Mono"/>
                <a:ea typeface="Roboto Mono"/>
                <a:cs typeface="Roboto Mono"/>
                <a:sym typeface="Roboto Mono"/>
              </a:rPr>
              <a:t>()</a:t>
            </a:r>
            <a:endParaRPr dirty="0"/>
          </a:p>
          <a:p>
            <a:pPr marL="146050" lvl="0" indent="0" algn="l" rtl="0">
              <a:lnSpc>
                <a:spcPct val="115000"/>
              </a:lnSpc>
              <a:spcBef>
                <a:spcPts val="0"/>
              </a:spcBef>
              <a:spcAft>
                <a:spcPts val="0"/>
              </a:spcAft>
              <a:buSzPct val="82670"/>
              <a:buNone/>
            </a:pPr>
            <a:endParaRPr sz="1700" dirty="0">
              <a:latin typeface="Lato"/>
              <a:ea typeface="Lato"/>
              <a:cs typeface="Lato"/>
              <a:sym typeface="Lato"/>
            </a:endParaRPr>
          </a:p>
          <a:p>
            <a:pPr marL="146050" lvl="0" indent="0" algn="l" rtl="0">
              <a:lnSpc>
                <a:spcPct val="115000"/>
              </a:lnSpc>
              <a:spcBef>
                <a:spcPts val="0"/>
              </a:spcBef>
              <a:spcAft>
                <a:spcPts val="0"/>
              </a:spcAft>
              <a:buSzPct val="82670"/>
              <a:buNone/>
            </a:pPr>
            <a:r>
              <a:rPr lang="en" sz="1700" dirty="0">
                <a:latin typeface="Lato"/>
                <a:ea typeface="Lato"/>
                <a:cs typeface="Lato"/>
                <a:sym typeface="Lato"/>
              </a:rPr>
              <a:t>You were using a method!</a:t>
            </a:r>
            <a:endParaRPr dirty="0"/>
          </a:p>
          <a:p>
            <a:pPr marL="146050" lvl="0" indent="0" algn="l" rtl="0">
              <a:lnSpc>
                <a:spcPct val="115000"/>
              </a:lnSpc>
              <a:spcBef>
                <a:spcPts val="0"/>
              </a:spcBef>
              <a:spcAft>
                <a:spcPts val="0"/>
              </a:spcAft>
              <a:buSzPct val="82670"/>
              <a:buNone/>
            </a:pPr>
            <a:endParaRPr sz="1700" dirty="0">
              <a:latin typeface="Lato"/>
              <a:ea typeface="Lato"/>
              <a:cs typeface="Lato"/>
              <a:sym typeface="Lato"/>
            </a:endParaRPr>
          </a:p>
          <a:p>
            <a:pPr marL="146050" lvl="0" indent="0" algn="l" rtl="0">
              <a:lnSpc>
                <a:spcPct val="115000"/>
              </a:lnSpc>
              <a:spcBef>
                <a:spcPts val="0"/>
              </a:spcBef>
              <a:spcAft>
                <a:spcPts val="0"/>
              </a:spcAft>
              <a:buSzPct val="82670"/>
              <a:buNone/>
            </a:pPr>
            <a:r>
              <a:rPr lang="en" sz="1700" dirty="0">
                <a:latin typeface="Lato"/>
                <a:ea typeface="Lato"/>
                <a:cs typeface="Lato"/>
                <a:sym typeface="Lato"/>
              </a:rPr>
              <a:t>And if you </a:t>
            </a:r>
            <a:r>
              <a:rPr lang="en" sz="1700" i="1" dirty="0">
                <a:latin typeface="Lato"/>
                <a:ea typeface="Lato"/>
                <a:cs typeface="Lato"/>
                <a:sym typeface="Lato"/>
              </a:rPr>
              <a:t>didn’t</a:t>
            </a:r>
            <a:r>
              <a:rPr lang="en" sz="1700" dirty="0">
                <a:latin typeface="Lato"/>
                <a:ea typeface="Lato"/>
                <a:cs typeface="Lato"/>
                <a:sym typeface="Lato"/>
              </a:rPr>
              <a:t> have to use the brackets, you were accessing a variable.</a:t>
            </a:r>
            <a:endParaRPr dirty="0"/>
          </a:p>
          <a:p>
            <a:pPr marL="146050" lvl="0" indent="0" algn="l" rtl="0">
              <a:lnSpc>
                <a:spcPct val="115000"/>
              </a:lnSpc>
              <a:spcBef>
                <a:spcPts val="0"/>
              </a:spcBef>
              <a:spcAft>
                <a:spcPts val="0"/>
              </a:spcAft>
              <a:buSzPct val="82670"/>
              <a:buNone/>
            </a:pPr>
            <a:endParaRPr sz="1700" dirty="0">
              <a:latin typeface="Lato"/>
              <a:ea typeface="Lato"/>
              <a:cs typeface="Lato"/>
              <a:sym typeface="Lato"/>
            </a:endParaRPr>
          </a:p>
          <a:p>
            <a:pPr marL="146050" lvl="0" indent="0" algn="l" rtl="0">
              <a:lnSpc>
                <a:spcPct val="115000"/>
              </a:lnSpc>
              <a:spcBef>
                <a:spcPts val="0"/>
              </a:spcBef>
              <a:spcAft>
                <a:spcPts val="0"/>
              </a:spcAft>
              <a:buSzPct val="100386"/>
              <a:buNone/>
            </a:pPr>
            <a:r>
              <a:rPr lang="en" sz="1400" dirty="0">
                <a:latin typeface="Lato"/>
                <a:ea typeface="Lato"/>
                <a:cs typeface="Lato"/>
                <a:sym typeface="Lato"/>
              </a:rPr>
              <a:t>e.g.   </a:t>
            </a:r>
            <a:r>
              <a:rPr lang="en" sz="1400" dirty="0">
                <a:latin typeface="Roboto Mono"/>
                <a:ea typeface="Roboto Mono"/>
                <a:cs typeface="Roboto Mono"/>
                <a:sym typeface="Roboto Mono"/>
              </a:rPr>
              <a:t>	lights[i,j].colour</a:t>
            </a:r>
            <a:endParaRPr sz="1400" dirty="0">
              <a:latin typeface="Roboto Mono"/>
              <a:ea typeface="Roboto Mono"/>
              <a:cs typeface="Roboto Mono"/>
              <a:sym typeface="Roboto Mono"/>
            </a:endParaRPr>
          </a:p>
        </p:txBody>
      </p:sp>
      <p:sp>
        <p:nvSpPr>
          <p:cNvPr id="347" name="Google Shape;347;p46"/>
          <p:cNvSpPr txBox="1">
            <a:spLocks noGrp="1"/>
          </p:cNvSpPr>
          <p:nvPr>
            <p:ph type="title"/>
          </p:nvPr>
        </p:nvSpPr>
        <p:spPr>
          <a:xfrm>
            <a:off x="727650" y="573550"/>
            <a:ext cx="7688700" cy="535200"/>
          </a:xfrm>
          <a:prstGeom prst="rect">
            <a:avLst/>
          </a:prstGeom>
          <a:noFill/>
          <a:ln>
            <a:noFill/>
          </a:ln>
        </p:spPr>
        <p:txBody>
          <a:bodyPr spcFirstLastPara="1" wrap="square" lIns="91425" tIns="91425" rIns="91425" bIns="91425" anchor="t" anchorCtr="0">
            <a:normAutofit fontScale="90000"/>
          </a:bodyPr>
          <a:lstStyle/>
          <a:p>
            <a:pPr marL="0" lvl="0" indent="0" algn="l" rtl="0">
              <a:lnSpc>
                <a:spcPct val="100000"/>
              </a:lnSpc>
              <a:spcBef>
                <a:spcPts val="0"/>
              </a:spcBef>
              <a:spcAft>
                <a:spcPts val="0"/>
              </a:spcAft>
              <a:buSzPct val="111111"/>
              <a:buNone/>
            </a:pPr>
            <a:r>
              <a:rPr lang="en"/>
              <a:t>Objects</a:t>
            </a:r>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315"/>
        <p:cNvGrpSpPr/>
        <p:nvPr/>
      </p:nvGrpSpPr>
      <p:grpSpPr>
        <a:xfrm>
          <a:off x="0" y="0"/>
          <a:ext cx="0" cy="0"/>
          <a:chOff x="0" y="0"/>
          <a:chExt cx="0" cy="0"/>
        </a:xfrm>
      </p:grpSpPr>
      <p:sp>
        <p:nvSpPr>
          <p:cNvPr id="316" name="Google Shape;316;p12"/>
          <p:cNvSpPr txBox="1">
            <a:spLocks noGrp="1"/>
          </p:cNvSpPr>
          <p:nvPr>
            <p:ph type="body" idx="1"/>
          </p:nvPr>
        </p:nvSpPr>
        <p:spPr>
          <a:xfrm>
            <a:off x="729450" y="1562275"/>
            <a:ext cx="7783500" cy="2777700"/>
          </a:xfrm>
          <a:prstGeom prst="rect">
            <a:avLst/>
          </a:prstGeom>
          <a:noFill/>
          <a:ln>
            <a:noFill/>
          </a:ln>
        </p:spPr>
        <p:txBody>
          <a:bodyPr spcFirstLastPara="1" wrap="square" lIns="91425" tIns="91425" rIns="91425" bIns="91425" anchor="t" anchorCtr="0">
            <a:normAutofit fontScale="85000" lnSpcReduction="20000"/>
          </a:bodyPr>
          <a:lstStyle/>
          <a:p>
            <a:pPr marL="146050" lvl="0" indent="0" algn="l" rtl="0">
              <a:lnSpc>
                <a:spcPct val="115000"/>
              </a:lnSpc>
              <a:spcBef>
                <a:spcPts val="0"/>
              </a:spcBef>
              <a:spcAft>
                <a:spcPts val="0"/>
              </a:spcAft>
              <a:buSzPct val="89965"/>
              <a:buNone/>
            </a:pPr>
            <a:r>
              <a:rPr lang="en" sz="1700">
                <a:latin typeface="Lato"/>
                <a:ea typeface="Lato"/>
                <a:cs typeface="Lato"/>
                <a:sym typeface="Lato"/>
              </a:rPr>
              <a:t>Creating a class is easy. We need an __init__ method to initialise the class variables.</a:t>
            </a:r>
            <a:br>
              <a:rPr lang="en" sz="1700">
                <a:latin typeface="Lato"/>
                <a:ea typeface="Lato"/>
                <a:cs typeface="Lato"/>
                <a:sym typeface="Lato"/>
              </a:rPr>
            </a:br>
            <a:endParaRPr sz="1700">
              <a:latin typeface="Lato"/>
              <a:ea typeface="Lato"/>
              <a:cs typeface="Lato"/>
              <a:sym typeface="Lato"/>
            </a:endParaRPr>
          </a:p>
          <a:p>
            <a:pPr marL="146050" lvl="0" indent="0" algn="l" rtl="0">
              <a:lnSpc>
                <a:spcPct val="115000"/>
              </a:lnSpc>
              <a:spcBef>
                <a:spcPts val="0"/>
              </a:spcBef>
              <a:spcAft>
                <a:spcPts val="0"/>
              </a:spcAft>
              <a:buSzPct val="101960"/>
              <a:buNone/>
            </a:pPr>
            <a:endParaRPr sz="1500" b="0" i="0" u="none" strike="noStrike">
              <a:solidFill>
                <a:srgbClr val="E600E6"/>
              </a:solidFill>
              <a:latin typeface="Roboto Mono"/>
              <a:ea typeface="Roboto Mono"/>
              <a:cs typeface="Roboto Mono"/>
              <a:sym typeface="Roboto Mono"/>
            </a:endParaRPr>
          </a:p>
          <a:p>
            <a:pPr marL="146050" lvl="0" indent="0" algn="l" rtl="0">
              <a:lnSpc>
                <a:spcPct val="115000"/>
              </a:lnSpc>
              <a:spcBef>
                <a:spcPts val="0"/>
              </a:spcBef>
              <a:spcAft>
                <a:spcPts val="0"/>
              </a:spcAft>
              <a:buSzPct val="101960"/>
              <a:buNone/>
            </a:pPr>
            <a:r>
              <a:rPr lang="en" sz="1500" b="0" i="0" u="none" strike="noStrike">
                <a:solidFill>
                  <a:srgbClr val="E600E6"/>
                </a:solidFill>
                <a:latin typeface="Roboto Mono"/>
                <a:ea typeface="Roboto Mono"/>
                <a:cs typeface="Roboto Mono"/>
                <a:sym typeface="Roboto Mono"/>
              </a:rPr>
              <a:t>class </a:t>
            </a:r>
            <a:r>
              <a:rPr lang="en" sz="1500" b="0" i="0" u="none" strike="noStrike">
                <a:solidFill>
                  <a:srgbClr val="000000"/>
                </a:solidFill>
                <a:latin typeface="Roboto Mono"/>
                <a:ea typeface="Roboto Mono"/>
                <a:cs typeface="Roboto Mono"/>
                <a:sym typeface="Roboto Mono"/>
              </a:rPr>
              <a:t>Car</a:t>
            </a:r>
            <a:r>
              <a:rPr lang="en" sz="1500" b="0" i="0" u="none" strike="noStrike">
                <a:solidFill>
                  <a:srgbClr val="E600E6"/>
                </a:solidFill>
                <a:latin typeface="Roboto Mono"/>
                <a:ea typeface="Roboto Mono"/>
                <a:cs typeface="Roboto Mono"/>
                <a:sym typeface="Roboto Mono"/>
              </a:rPr>
              <a:t>:</a:t>
            </a:r>
            <a:endParaRPr/>
          </a:p>
          <a:p>
            <a:pPr marL="146050" lvl="0" indent="0" algn="l" rtl="0">
              <a:lnSpc>
                <a:spcPct val="115000"/>
              </a:lnSpc>
              <a:spcBef>
                <a:spcPts val="0"/>
              </a:spcBef>
              <a:spcAft>
                <a:spcPts val="0"/>
              </a:spcAft>
              <a:buSzPct val="101960"/>
              <a:buNone/>
            </a:pPr>
            <a:r>
              <a:rPr lang="en" sz="1500" b="0" i="0" u="none" strike="noStrike">
                <a:solidFill>
                  <a:srgbClr val="E600E6"/>
                </a:solidFill>
                <a:latin typeface="Roboto Mono"/>
                <a:ea typeface="Roboto Mono"/>
                <a:cs typeface="Roboto Mono"/>
                <a:sym typeface="Roboto Mono"/>
              </a:rPr>
              <a:t>	def </a:t>
            </a:r>
            <a:r>
              <a:rPr lang="en" sz="1500" b="0" i="0" u="none" strike="noStrike">
                <a:solidFill>
                  <a:srgbClr val="800080"/>
                </a:solidFill>
                <a:latin typeface="Roboto Mono"/>
                <a:ea typeface="Roboto Mono"/>
                <a:cs typeface="Roboto Mono"/>
                <a:sym typeface="Roboto Mono"/>
              </a:rPr>
              <a:t>__init__ </a:t>
            </a:r>
            <a:r>
              <a:rPr lang="en" sz="1500" b="0" i="0" u="none" strike="noStrike">
                <a:solidFill>
                  <a:srgbClr val="000000"/>
                </a:solidFill>
                <a:latin typeface="Roboto Mono"/>
                <a:ea typeface="Roboto Mono"/>
                <a:cs typeface="Roboto Mono"/>
                <a:sym typeface="Roboto Mono"/>
              </a:rPr>
              <a:t>(self, model, colour, numberplate, kms)</a:t>
            </a:r>
            <a:r>
              <a:rPr lang="en" sz="1500" b="0" i="0" u="none" strike="noStrike">
                <a:solidFill>
                  <a:srgbClr val="E600E6"/>
                </a:solidFill>
                <a:latin typeface="Roboto Mono"/>
                <a:ea typeface="Roboto Mono"/>
                <a:cs typeface="Roboto Mono"/>
                <a:sym typeface="Roboto Mono"/>
              </a:rPr>
              <a:t>:</a:t>
            </a:r>
            <a:endParaRPr/>
          </a:p>
          <a:p>
            <a:pPr marL="146050" lvl="0" indent="0" algn="l" rtl="0">
              <a:lnSpc>
                <a:spcPct val="115000"/>
              </a:lnSpc>
              <a:spcBef>
                <a:spcPts val="0"/>
              </a:spcBef>
              <a:spcAft>
                <a:spcPts val="0"/>
              </a:spcAft>
              <a:buSzPct val="101960"/>
              <a:buNone/>
            </a:pPr>
            <a:r>
              <a:rPr lang="en" sz="1500" b="0" i="0" u="none" strike="noStrike">
                <a:solidFill>
                  <a:srgbClr val="000000"/>
                </a:solidFill>
                <a:latin typeface="Roboto Mono"/>
                <a:ea typeface="Roboto Mono"/>
                <a:cs typeface="Roboto Mono"/>
                <a:sym typeface="Roboto Mono"/>
              </a:rPr>
              <a:t>	    self.model </a:t>
            </a:r>
            <a:r>
              <a:rPr lang="en" sz="1500" b="0" i="0" u="none" strike="noStrike">
                <a:solidFill>
                  <a:srgbClr val="E600E6"/>
                </a:solidFill>
                <a:latin typeface="Roboto Mono"/>
                <a:ea typeface="Roboto Mono"/>
                <a:cs typeface="Roboto Mono"/>
                <a:sym typeface="Roboto Mono"/>
              </a:rPr>
              <a:t>= </a:t>
            </a:r>
            <a:r>
              <a:rPr lang="en" sz="1500" b="0" i="0" u="none" strike="noStrike">
                <a:solidFill>
                  <a:srgbClr val="000000"/>
                </a:solidFill>
                <a:latin typeface="Roboto Mono"/>
                <a:ea typeface="Roboto Mono"/>
                <a:cs typeface="Roboto Mono"/>
                <a:sym typeface="Roboto Mono"/>
              </a:rPr>
              <a:t>model</a:t>
            </a:r>
            <a:endParaRPr/>
          </a:p>
          <a:p>
            <a:pPr marL="146050" lvl="0" indent="0" algn="l" rtl="0">
              <a:lnSpc>
                <a:spcPct val="115000"/>
              </a:lnSpc>
              <a:spcBef>
                <a:spcPts val="0"/>
              </a:spcBef>
              <a:spcAft>
                <a:spcPts val="0"/>
              </a:spcAft>
              <a:buSzPct val="101960"/>
              <a:buNone/>
            </a:pPr>
            <a:r>
              <a:rPr lang="en" sz="1500" b="0" i="0" u="none" strike="noStrike">
                <a:solidFill>
                  <a:srgbClr val="000000"/>
                </a:solidFill>
                <a:latin typeface="Roboto Mono"/>
                <a:ea typeface="Roboto Mono"/>
                <a:cs typeface="Roboto Mono"/>
                <a:sym typeface="Roboto Mono"/>
              </a:rPr>
              <a:t>	    self.colour </a:t>
            </a:r>
            <a:r>
              <a:rPr lang="en" sz="1500" b="0" i="0" u="none" strike="noStrike">
                <a:solidFill>
                  <a:srgbClr val="E600E6"/>
                </a:solidFill>
                <a:latin typeface="Roboto Mono"/>
                <a:ea typeface="Roboto Mono"/>
                <a:cs typeface="Roboto Mono"/>
                <a:sym typeface="Roboto Mono"/>
              </a:rPr>
              <a:t>= </a:t>
            </a:r>
            <a:r>
              <a:rPr lang="en" sz="1500" b="0" i="0" u="none" strike="noStrike">
                <a:solidFill>
                  <a:srgbClr val="000000"/>
                </a:solidFill>
                <a:latin typeface="Roboto Mono"/>
                <a:ea typeface="Roboto Mono"/>
                <a:cs typeface="Roboto Mono"/>
                <a:sym typeface="Roboto Mono"/>
              </a:rPr>
              <a:t>colour</a:t>
            </a:r>
            <a:endParaRPr/>
          </a:p>
          <a:p>
            <a:pPr marL="146050" lvl="0" indent="0" algn="l" rtl="0">
              <a:lnSpc>
                <a:spcPct val="115000"/>
              </a:lnSpc>
              <a:spcBef>
                <a:spcPts val="0"/>
              </a:spcBef>
              <a:spcAft>
                <a:spcPts val="0"/>
              </a:spcAft>
              <a:buSzPct val="101960"/>
              <a:buNone/>
            </a:pPr>
            <a:r>
              <a:rPr lang="en" sz="1500" b="0" i="0" u="none" strike="noStrike">
                <a:solidFill>
                  <a:srgbClr val="000000"/>
                </a:solidFill>
                <a:latin typeface="Roboto Mono"/>
                <a:ea typeface="Roboto Mono"/>
                <a:cs typeface="Roboto Mono"/>
                <a:sym typeface="Roboto Mono"/>
              </a:rPr>
              <a:t>	    self.numberplate </a:t>
            </a:r>
            <a:r>
              <a:rPr lang="en" sz="1500" b="0" i="0" u="none" strike="noStrike">
                <a:solidFill>
                  <a:srgbClr val="E600E6"/>
                </a:solidFill>
                <a:latin typeface="Roboto Mono"/>
                <a:ea typeface="Roboto Mono"/>
                <a:cs typeface="Roboto Mono"/>
                <a:sym typeface="Roboto Mono"/>
              </a:rPr>
              <a:t>= </a:t>
            </a:r>
            <a:r>
              <a:rPr lang="en" sz="1500" b="0" i="0" u="none" strike="noStrike">
                <a:solidFill>
                  <a:srgbClr val="000000"/>
                </a:solidFill>
                <a:latin typeface="Roboto Mono"/>
                <a:ea typeface="Roboto Mono"/>
                <a:cs typeface="Roboto Mono"/>
                <a:sym typeface="Roboto Mono"/>
              </a:rPr>
              <a:t>numberplate</a:t>
            </a:r>
            <a:endParaRPr/>
          </a:p>
          <a:p>
            <a:pPr marL="146050" lvl="0" indent="0" algn="l" rtl="0">
              <a:lnSpc>
                <a:spcPct val="115000"/>
              </a:lnSpc>
              <a:spcBef>
                <a:spcPts val="0"/>
              </a:spcBef>
              <a:spcAft>
                <a:spcPts val="0"/>
              </a:spcAft>
              <a:buSzPct val="101960"/>
              <a:buNone/>
            </a:pPr>
            <a:r>
              <a:rPr lang="en" sz="1500" b="0" i="0" u="none" strike="noStrike">
                <a:solidFill>
                  <a:srgbClr val="000000"/>
                </a:solidFill>
                <a:latin typeface="Roboto Mono"/>
                <a:ea typeface="Roboto Mono"/>
                <a:cs typeface="Roboto Mono"/>
                <a:sym typeface="Roboto Mono"/>
              </a:rPr>
              <a:t>	    self.kms </a:t>
            </a:r>
            <a:r>
              <a:rPr lang="en" sz="1500" b="0" i="0" u="none" strike="noStrike">
                <a:solidFill>
                  <a:srgbClr val="E600E6"/>
                </a:solidFill>
                <a:latin typeface="Roboto Mono"/>
                <a:ea typeface="Roboto Mono"/>
                <a:cs typeface="Roboto Mono"/>
                <a:sym typeface="Roboto Mono"/>
              </a:rPr>
              <a:t>= </a:t>
            </a:r>
            <a:r>
              <a:rPr lang="en" sz="1500" b="0" i="0" u="none" strike="noStrike">
                <a:solidFill>
                  <a:srgbClr val="000000"/>
                </a:solidFill>
                <a:latin typeface="Roboto Mono"/>
                <a:ea typeface="Roboto Mono"/>
                <a:cs typeface="Roboto Mono"/>
                <a:sym typeface="Roboto Mono"/>
              </a:rPr>
              <a:t>kms</a:t>
            </a:r>
            <a:endParaRPr/>
          </a:p>
          <a:p>
            <a:pPr marL="146050" lvl="0" indent="0" algn="l" rtl="0">
              <a:lnSpc>
                <a:spcPct val="115000"/>
              </a:lnSpc>
              <a:spcBef>
                <a:spcPts val="0"/>
              </a:spcBef>
              <a:spcAft>
                <a:spcPts val="0"/>
              </a:spcAft>
              <a:buSzPct val="101960"/>
              <a:buNone/>
            </a:pPr>
            <a:endParaRPr sz="1500">
              <a:solidFill>
                <a:srgbClr val="000000"/>
              </a:solidFill>
              <a:latin typeface="Roboto Mono"/>
              <a:ea typeface="Roboto Mono"/>
              <a:cs typeface="Roboto Mono"/>
              <a:sym typeface="Roboto Mono"/>
            </a:endParaRPr>
          </a:p>
          <a:p>
            <a:pPr marL="146050" lvl="0" indent="0" algn="l" rtl="0">
              <a:lnSpc>
                <a:spcPct val="115000"/>
              </a:lnSpc>
              <a:spcBef>
                <a:spcPts val="0"/>
              </a:spcBef>
              <a:spcAft>
                <a:spcPts val="0"/>
              </a:spcAft>
              <a:buSzPct val="101960"/>
              <a:buNone/>
            </a:pPr>
            <a:r>
              <a:rPr lang="en" sz="1500" b="0" i="0" u="none" strike="noStrike">
                <a:solidFill>
                  <a:srgbClr val="E600E6"/>
                </a:solidFill>
                <a:latin typeface="Roboto Mono"/>
                <a:ea typeface="Roboto Mono"/>
                <a:cs typeface="Roboto Mono"/>
                <a:sym typeface="Roboto Mono"/>
              </a:rPr>
              <a:t>	def </a:t>
            </a:r>
            <a:r>
              <a:rPr lang="en" sz="1500" b="0" i="0" u="none" strike="noStrike">
                <a:solidFill>
                  <a:srgbClr val="000000"/>
                </a:solidFill>
                <a:latin typeface="Roboto Mono"/>
                <a:ea typeface="Roboto Mono"/>
                <a:cs typeface="Roboto Mono"/>
                <a:sym typeface="Roboto Mono"/>
              </a:rPr>
              <a:t>display(self)</a:t>
            </a:r>
            <a:r>
              <a:rPr lang="en" sz="1500" b="0" i="0" u="none" strike="noStrike">
                <a:solidFill>
                  <a:srgbClr val="E600E6"/>
                </a:solidFill>
                <a:latin typeface="Roboto Mono"/>
                <a:ea typeface="Roboto Mono"/>
                <a:cs typeface="Roboto Mono"/>
                <a:sym typeface="Roboto Mono"/>
              </a:rPr>
              <a:t>:</a:t>
            </a:r>
            <a:endParaRPr/>
          </a:p>
          <a:p>
            <a:pPr marL="146050" lvl="0" indent="0" algn="l" rtl="0">
              <a:lnSpc>
                <a:spcPct val="115000"/>
              </a:lnSpc>
              <a:spcBef>
                <a:spcPts val="0"/>
              </a:spcBef>
              <a:spcAft>
                <a:spcPts val="0"/>
              </a:spcAft>
              <a:buSzPct val="101960"/>
              <a:buNone/>
            </a:pPr>
            <a:r>
              <a:rPr lang="en" sz="1500" b="0" i="0" u="none" strike="noStrike">
                <a:solidFill>
                  <a:srgbClr val="E600E6"/>
                </a:solidFill>
                <a:latin typeface="Roboto Mono"/>
                <a:ea typeface="Roboto Mono"/>
                <a:cs typeface="Roboto Mono"/>
                <a:sym typeface="Roboto Mono"/>
              </a:rPr>
              <a:t>		print </a:t>
            </a:r>
            <a:r>
              <a:rPr lang="en" sz="1500" b="0" i="0" u="none" strike="noStrike">
                <a:solidFill>
                  <a:srgbClr val="000000"/>
                </a:solidFill>
                <a:latin typeface="Roboto Mono"/>
                <a:ea typeface="Roboto Mono"/>
                <a:cs typeface="Roboto Mono"/>
                <a:sym typeface="Roboto Mono"/>
              </a:rPr>
              <a:t>(</a:t>
            </a:r>
            <a:r>
              <a:rPr lang="en" sz="1500" b="0" i="0" u="none" strike="noStrike">
                <a:solidFill>
                  <a:srgbClr val="9A0000"/>
                </a:solidFill>
                <a:latin typeface="Roboto Mono"/>
                <a:ea typeface="Roboto Mono"/>
                <a:cs typeface="Roboto Mono"/>
                <a:sym typeface="Roboto Mono"/>
              </a:rPr>
              <a:t>"I am a"</a:t>
            </a:r>
            <a:r>
              <a:rPr lang="en" sz="1500" b="0" i="0" u="none" strike="noStrike">
                <a:solidFill>
                  <a:srgbClr val="000000"/>
                </a:solidFill>
                <a:latin typeface="Roboto Mono"/>
                <a:ea typeface="Roboto Mono"/>
                <a:cs typeface="Roboto Mono"/>
                <a:sym typeface="Roboto Mono"/>
              </a:rPr>
              <a:t>, self.colour, self.model , \</a:t>
            </a:r>
            <a:endParaRPr/>
          </a:p>
          <a:p>
            <a:pPr marL="146050" lvl="0" indent="0" algn="l" rtl="0">
              <a:lnSpc>
                <a:spcPct val="115000"/>
              </a:lnSpc>
              <a:spcBef>
                <a:spcPts val="0"/>
              </a:spcBef>
              <a:spcAft>
                <a:spcPts val="0"/>
              </a:spcAft>
              <a:buSzPct val="101960"/>
              <a:buNone/>
            </a:pPr>
            <a:r>
              <a:rPr lang="en" sz="1500" b="0" i="0" u="none" strike="noStrike">
                <a:solidFill>
                  <a:srgbClr val="9A0000"/>
                </a:solidFill>
                <a:latin typeface="Roboto Mono"/>
                <a:ea typeface="Roboto Mono"/>
                <a:cs typeface="Roboto Mono"/>
                <a:sym typeface="Roboto Mono"/>
              </a:rPr>
              <a:t>			"with numberplate"</a:t>
            </a:r>
            <a:r>
              <a:rPr lang="en" sz="1500" b="0" i="0" u="none" strike="noStrike">
                <a:solidFill>
                  <a:srgbClr val="000000"/>
                </a:solidFill>
                <a:latin typeface="Roboto Mono"/>
                <a:ea typeface="Roboto Mono"/>
                <a:cs typeface="Roboto Mono"/>
                <a:sym typeface="Roboto Mono"/>
              </a:rPr>
              <a:t>, self.numberplate )</a:t>
            </a:r>
            <a:endParaRPr sz="1500">
              <a:latin typeface="Roboto Mono"/>
              <a:ea typeface="Roboto Mono"/>
              <a:cs typeface="Roboto Mono"/>
              <a:sym typeface="Roboto Mono"/>
            </a:endParaRPr>
          </a:p>
        </p:txBody>
      </p:sp>
      <p:sp>
        <p:nvSpPr>
          <p:cNvPr id="317" name="Google Shape;317;p12"/>
          <p:cNvSpPr txBox="1">
            <a:spLocks noGrp="1"/>
          </p:cNvSpPr>
          <p:nvPr>
            <p:ph type="title"/>
          </p:nvPr>
        </p:nvSpPr>
        <p:spPr>
          <a:xfrm>
            <a:off x="727650" y="573550"/>
            <a:ext cx="7688700" cy="535200"/>
          </a:xfrm>
          <a:prstGeom prst="rect">
            <a:avLst/>
          </a:prstGeom>
          <a:noFill/>
          <a:ln>
            <a:noFill/>
          </a:ln>
        </p:spPr>
        <p:txBody>
          <a:bodyPr spcFirstLastPara="1" wrap="square" lIns="91425" tIns="91425" rIns="91425" bIns="91425" anchor="t" anchorCtr="0">
            <a:normAutofit fontScale="90000"/>
          </a:bodyPr>
          <a:lstStyle/>
          <a:p>
            <a:pPr marL="0" lvl="0" indent="0" algn="l" rtl="0">
              <a:lnSpc>
                <a:spcPct val="100000"/>
              </a:lnSpc>
              <a:spcBef>
                <a:spcPts val="0"/>
              </a:spcBef>
              <a:spcAft>
                <a:spcPts val="0"/>
              </a:spcAft>
              <a:buSzPct val="111111"/>
              <a:buNone/>
            </a:pPr>
            <a:r>
              <a:rPr lang="en"/>
              <a:t>Objects</a:t>
            </a:r>
            <a:endParaRPr/>
          </a:p>
        </p:txBody>
      </p:sp>
      <p:sp>
        <p:nvSpPr>
          <p:cNvPr id="318" name="Google Shape;318;p12"/>
          <p:cNvSpPr txBox="1"/>
          <p:nvPr/>
        </p:nvSpPr>
        <p:spPr>
          <a:xfrm>
            <a:off x="5385662" y="2867187"/>
            <a:ext cx="1649811" cy="276999"/>
          </a:xfrm>
          <a:prstGeom prst="rect">
            <a:avLst/>
          </a:prstGeom>
          <a:noFill/>
          <a:ln>
            <a:noFill/>
          </a:ln>
        </p:spPr>
        <p:txBody>
          <a:bodyPr spcFirstLastPara="1" wrap="square" lIns="91425" tIns="45700" rIns="91425" bIns="45700" anchor="t" anchorCtr="0">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 sz="1200" b="0" i="0" u="none" strike="noStrike" kern="0" cap="none" spc="0" normalizeH="0" baseline="0" noProof="0">
                <a:ln>
                  <a:noFill/>
                </a:ln>
                <a:solidFill>
                  <a:srgbClr val="000000"/>
                </a:solidFill>
                <a:effectLst/>
                <a:uLnTx/>
                <a:uFillTx/>
                <a:latin typeface="Lato"/>
                <a:ea typeface="Lato"/>
                <a:cs typeface="Lato"/>
                <a:sym typeface="Lato"/>
              </a:rPr>
              <a:t>Just normal variables!</a:t>
            </a:r>
            <a:endParaRPr kumimoji="0" sz="1400" b="0" i="0" u="none" strike="noStrike" kern="0" cap="none" spc="0" normalizeH="0" baseline="0" noProof="0">
              <a:ln>
                <a:noFill/>
              </a:ln>
              <a:solidFill>
                <a:srgbClr val="000000"/>
              </a:solidFill>
              <a:effectLst/>
              <a:uLnTx/>
              <a:uFillTx/>
              <a:latin typeface="Arial"/>
              <a:cs typeface="Arial"/>
              <a:sym typeface="Arial"/>
            </a:endParaRPr>
          </a:p>
        </p:txBody>
      </p:sp>
      <p:cxnSp>
        <p:nvCxnSpPr>
          <p:cNvPr id="319" name="Google Shape;319;p12"/>
          <p:cNvCxnSpPr/>
          <p:nvPr/>
        </p:nvCxnSpPr>
        <p:spPr>
          <a:xfrm rot="10800000">
            <a:off x="4607762" y="2616286"/>
            <a:ext cx="777900" cy="389400"/>
          </a:xfrm>
          <a:prstGeom prst="straightConnector1">
            <a:avLst/>
          </a:prstGeom>
          <a:noFill/>
          <a:ln w="9525" cap="flat" cmpd="sng">
            <a:solidFill>
              <a:srgbClr val="565656"/>
            </a:solidFill>
            <a:prstDash val="solid"/>
            <a:round/>
            <a:headEnd type="none" w="sm" len="sm"/>
            <a:tailEnd type="triangle" w="med" len="med"/>
          </a:ln>
        </p:spPr>
      </p:cxnSp>
      <p:cxnSp>
        <p:nvCxnSpPr>
          <p:cNvPr id="320" name="Google Shape;320;p12"/>
          <p:cNvCxnSpPr>
            <a:cxnSpLocks/>
            <a:stCxn id="318" idx="1"/>
          </p:cNvCxnSpPr>
          <p:nvPr/>
        </p:nvCxnSpPr>
        <p:spPr>
          <a:xfrm flipH="1">
            <a:off x="5137688" y="3005687"/>
            <a:ext cx="247974" cy="138499"/>
          </a:xfrm>
          <a:prstGeom prst="straightConnector1">
            <a:avLst/>
          </a:prstGeom>
          <a:noFill/>
          <a:ln w="9525" cap="flat" cmpd="sng">
            <a:solidFill>
              <a:srgbClr val="565656"/>
            </a:solidFill>
            <a:prstDash val="solid"/>
            <a:round/>
            <a:headEnd type="none" w="sm" len="sm"/>
            <a:tailEnd type="triangle" w="med" len="med"/>
          </a:ln>
        </p:spPr>
      </p:cxnSp>
      <p:sp>
        <p:nvSpPr>
          <p:cNvPr id="321" name="Google Shape;321;p12"/>
          <p:cNvSpPr txBox="1"/>
          <p:nvPr/>
        </p:nvSpPr>
        <p:spPr>
          <a:xfrm>
            <a:off x="479725" y="2774850"/>
            <a:ext cx="870000" cy="461700"/>
          </a:xfrm>
          <a:prstGeom prst="rect">
            <a:avLst/>
          </a:prstGeom>
          <a:noFill/>
          <a:ln>
            <a:noFill/>
          </a:ln>
        </p:spPr>
        <p:txBody>
          <a:bodyPr spcFirstLastPara="1" wrap="square" lIns="91425" tIns="45700" rIns="91425" bIns="45700" anchor="t" anchorCtr="0">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 sz="1200" b="0" i="0" u="none" strike="noStrike" kern="0" cap="none" spc="0" normalizeH="0" baseline="0" noProof="0">
                <a:ln>
                  <a:noFill/>
                </a:ln>
                <a:solidFill>
                  <a:srgbClr val="000000"/>
                </a:solidFill>
                <a:effectLst/>
                <a:uLnTx/>
                <a:uFillTx/>
                <a:latin typeface="Lato"/>
                <a:ea typeface="Lato"/>
                <a:cs typeface="Lato"/>
                <a:sym typeface="Lato"/>
              </a:rPr>
              <a:t>Class</a:t>
            </a:r>
            <a:endParaRPr kumimoji="0" sz="1400" b="0" i="0" u="none" strike="noStrike" kern="0" cap="none" spc="0" normalizeH="0" baseline="0" noProof="0">
              <a:ln>
                <a:noFill/>
              </a:ln>
              <a:solidFill>
                <a:srgbClr val="000000"/>
              </a:solidFill>
              <a:effectLst/>
              <a:uLnTx/>
              <a:uFillTx/>
              <a:latin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 sz="1200" b="0" i="0" u="none" strike="noStrike" kern="0" cap="none" spc="0" normalizeH="0" baseline="0" noProof="0">
                <a:ln>
                  <a:noFill/>
                </a:ln>
                <a:solidFill>
                  <a:srgbClr val="000000"/>
                </a:solidFill>
                <a:effectLst/>
                <a:uLnTx/>
                <a:uFillTx/>
                <a:latin typeface="Lato"/>
                <a:ea typeface="Lato"/>
                <a:cs typeface="Lato"/>
                <a:sym typeface="Lato"/>
              </a:rPr>
              <a:t>variables</a:t>
            </a:r>
            <a:endParaRPr kumimoji="0" sz="1400" b="0" i="0" u="none" strike="noStrike" kern="0" cap="none" spc="0" normalizeH="0" baseline="0" noProof="0">
              <a:ln>
                <a:noFill/>
              </a:ln>
              <a:solidFill>
                <a:srgbClr val="000000"/>
              </a:solidFill>
              <a:effectLst/>
              <a:uLnTx/>
              <a:uFillTx/>
              <a:latin typeface="Arial"/>
              <a:cs typeface="Arial"/>
              <a:sym typeface="Arial"/>
            </a:endParaRPr>
          </a:p>
        </p:txBody>
      </p:sp>
      <p:cxnSp>
        <p:nvCxnSpPr>
          <p:cNvPr id="322" name="Google Shape;322;p12"/>
          <p:cNvCxnSpPr>
            <a:cxnSpLocks/>
            <a:stCxn id="321" idx="0"/>
          </p:cNvCxnSpPr>
          <p:nvPr/>
        </p:nvCxnSpPr>
        <p:spPr>
          <a:xfrm flipV="1">
            <a:off x="914725" y="2712203"/>
            <a:ext cx="1131051" cy="62647"/>
          </a:xfrm>
          <a:prstGeom prst="straightConnector1">
            <a:avLst/>
          </a:prstGeom>
          <a:noFill/>
          <a:ln w="9525" cap="flat" cmpd="sng">
            <a:solidFill>
              <a:srgbClr val="565656"/>
            </a:solidFill>
            <a:prstDash val="solid"/>
            <a:round/>
            <a:headEnd type="none" w="sm" len="sm"/>
            <a:tailEnd type="triangle" w="med" len="med"/>
          </a:ln>
        </p:spPr>
      </p:cxnSp>
      <p:cxnSp>
        <p:nvCxnSpPr>
          <p:cNvPr id="323" name="Google Shape;323;p12"/>
          <p:cNvCxnSpPr>
            <a:cxnSpLocks/>
            <a:stCxn id="321" idx="2"/>
          </p:cNvCxnSpPr>
          <p:nvPr/>
        </p:nvCxnSpPr>
        <p:spPr>
          <a:xfrm>
            <a:off x="914725" y="3236550"/>
            <a:ext cx="1131051" cy="118833"/>
          </a:xfrm>
          <a:prstGeom prst="straightConnector1">
            <a:avLst/>
          </a:prstGeom>
          <a:noFill/>
          <a:ln w="9525" cap="flat" cmpd="sng">
            <a:solidFill>
              <a:srgbClr val="565656"/>
            </a:solidFill>
            <a:prstDash val="solid"/>
            <a:round/>
            <a:headEnd type="none" w="sm" len="sm"/>
            <a:tailEnd type="triangle" w="med" len="med"/>
          </a:ln>
        </p:spPr>
      </p:cxn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327"/>
        <p:cNvGrpSpPr/>
        <p:nvPr/>
      </p:nvGrpSpPr>
      <p:grpSpPr>
        <a:xfrm>
          <a:off x="0" y="0"/>
          <a:ext cx="0" cy="0"/>
          <a:chOff x="0" y="0"/>
          <a:chExt cx="0" cy="0"/>
        </a:xfrm>
      </p:grpSpPr>
      <p:sp>
        <p:nvSpPr>
          <p:cNvPr id="328" name="Google Shape;328;p44"/>
          <p:cNvSpPr txBox="1">
            <a:spLocks noGrp="1"/>
          </p:cNvSpPr>
          <p:nvPr>
            <p:ph type="body" idx="1"/>
          </p:nvPr>
        </p:nvSpPr>
        <p:spPr>
          <a:xfrm>
            <a:off x="729450" y="1562275"/>
            <a:ext cx="7783500" cy="2777700"/>
          </a:xfrm>
          <a:prstGeom prst="rect">
            <a:avLst/>
          </a:prstGeom>
          <a:noFill/>
          <a:ln>
            <a:noFill/>
          </a:ln>
        </p:spPr>
        <p:txBody>
          <a:bodyPr spcFirstLastPara="1" wrap="square" lIns="91425" tIns="91425" rIns="91425" bIns="91425" anchor="t" anchorCtr="0">
            <a:normAutofit fontScale="85000" lnSpcReduction="20000"/>
          </a:bodyPr>
          <a:lstStyle/>
          <a:p>
            <a:pPr marL="146050" lvl="0" indent="0" algn="l" rtl="0">
              <a:lnSpc>
                <a:spcPct val="115000"/>
              </a:lnSpc>
              <a:spcBef>
                <a:spcPts val="0"/>
              </a:spcBef>
              <a:spcAft>
                <a:spcPts val="0"/>
              </a:spcAft>
              <a:buSzPct val="89965"/>
              <a:buNone/>
            </a:pPr>
            <a:r>
              <a:rPr lang="en" sz="1700">
                <a:latin typeface="Lato"/>
                <a:ea typeface="Lato"/>
                <a:cs typeface="Lato"/>
                <a:sym typeface="Lato"/>
              </a:rPr>
              <a:t>You’ll get used to this “self” thing – it appears everywhere. It refers to the particular object created by the class.</a:t>
            </a:r>
            <a:endParaRPr sz="1700">
              <a:latin typeface="Lato"/>
              <a:ea typeface="Lato"/>
              <a:cs typeface="Lato"/>
              <a:sym typeface="Lato"/>
            </a:endParaRPr>
          </a:p>
          <a:p>
            <a:pPr marL="146050" lvl="0" indent="0" algn="l" rtl="0">
              <a:lnSpc>
                <a:spcPct val="115000"/>
              </a:lnSpc>
              <a:spcBef>
                <a:spcPts val="0"/>
              </a:spcBef>
              <a:spcAft>
                <a:spcPts val="0"/>
              </a:spcAft>
              <a:buSzPct val="101960"/>
              <a:buNone/>
            </a:pPr>
            <a:endParaRPr sz="1500" b="0" i="0" u="none" strike="noStrike">
              <a:solidFill>
                <a:srgbClr val="E600E6"/>
              </a:solidFill>
              <a:latin typeface="Roboto Mono"/>
              <a:ea typeface="Roboto Mono"/>
              <a:cs typeface="Roboto Mono"/>
              <a:sym typeface="Roboto Mono"/>
            </a:endParaRPr>
          </a:p>
          <a:p>
            <a:pPr marL="146050" lvl="0" indent="0" algn="l" rtl="0">
              <a:lnSpc>
                <a:spcPct val="115000"/>
              </a:lnSpc>
              <a:spcBef>
                <a:spcPts val="0"/>
              </a:spcBef>
              <a:spcAft>
                <a:spcPts val="0"/>
              </a:spcAft>
              <a:buSzPct val="101960"/>
              <a:buNone/>
            </a:pPr>
            <a:r>
              <a:rPr lang="en" sz="1500" b="0" i="0" u="none" strike="noStrike">
                <a:solidFill>
                  <a:srgbClr val="E600E6"/>
                </a:solidFill>
                <a:latin typeface="Roboto Mono"/>
                <a:ea typeface="Roboto Mono"/>
                <a:cs typeface="Roboto Mono"/>
                <a:sym typeface="Roboto Mono"/>
              </a:rPr>
              <a:t>class </a:t>
            </a:r>
            <a:r>
              <a:rPr lang="en" sz="1500" b="0" i="0" u="none" strike="noStrike">
                <a:solidFill>
                  <a:srgbClr val="000000"/>
                </a:solidFill>
                <a:latin typeface="Roboto Mono"/>
                <a:ea typeface="Roboto Mono"/>
                <a:cs typeface="Roboto Mono"/>
                <a:sym typeface="Roboto Mono"/>
              </a:rPr>
              <a:t>Car</a:t>
            </a:r>
            <a:r>
              <a:rPr lang="en" sz="1500" b="0" i="0" u="none" strike="noStrike">
                <a:solidFill>
                  <a:srgbClr val="E600E6"/>
                </a:solidFill>
                <a:latin typeface="Roboto Mono"/>
                <a:ea typeface="Roboto Mono"/>
                <a:cs typeface="Roboto Mono"/>
                <a:sym typeface="Roboto Mono"/>
              </a:rPr>
              <a:t>:</a:t>
            </a:r>
            <a:endParaRPr/>
          </a:p>
          <a:p>
            <a:pPr marL="146050" lvl="0" indent="0" algn="l" rtl="0">
              <a:lnSpc>
                <a:spcPct val="115000"/>
              </a:lnSpc>
              <a:spcBef>
                <a:spcPts val="0"/>
              </a:spcBef>
              <a:spcAft>
                <a:spcPts val="0"/>
              </a:spcAft>
              <a:buSzPct val="101960"/>
              <a:buNone/>
            </a:pPr>
            <a:r>
              <a:rPr lang="en" sz="1500" b="0" i="0" u="none" strike="noStrike">
                <a:solidFill>
                  <a:srgbClr val="E600E6"/>
                </a:solidFill>
                <a:latin typeface="Roboto Mono"/>
                <a:ea typeface="Roboto Mono"/>
                <a:cs typeface="Roboto Mono"/>
                <a:sym typeface="Roboto Mono"/>
              </a:rPr>
              <a:t>	def </a:t>
            </a:r>
            <a:r>
              <a:rPr lang="en" sz="1500" b="0" i="0" u="none" strike="noStrike">
                <a:solidFill>
                  <a:srgbClr val="800080"/>
                </a:solidFill>
                <a:latin typeface="Roboto Mono"/>
                <a:ea typeface="Roboto Mono"/>
                <a:cs typeface="Roboto Mono"/>
                <a:sym typeface="Roboto Mono"/>
              </a:rPr>
              <a:t>__init__ </a:t>
            </a:r>
            <a:r>
              <a:rPr lang="en" sz="1500" b="0" i="0" u="none" strike="noStrike">
                <a:solidFill>
                  <a:srgbClr val="000000"/>
                </a:solidFill>
                <a:latin typeface="Roboto Mono"/>
                <a:ea typeface="Roboto Mono"/>
                <a:cs typeface="Roboto Mono"/>
                <a:sym typeface="Roboto Mono"/>
              </a:rPr>
              <a:t>(</a:t>
            </a:r>
            <a:r>
              <a:rPr lang="en" sz="1500" b="0" i="0" u="none" strike="noStrike">
                <a:solidFill>
                  <a:srgbClr val="000000"/>
                </a:solidFill>
                <a:highlight>
                  <a:srgbClr val="FFFF00"/>
                </a:highlight>
                <a:latin typeface="Roboto Mono"/>
                <a:ea typeface="Roboto Mono"/>
                <a:cs typeface="Roboto Mono"/>
                <a:sym typeface="Roboto Mono"/>
              </a:rPr>
              <a:t>self</a:t>
            </a:r>
            <a:r>
              <a:rPr lang="en" sz="1500" b="0" i="0" u="none" strike="noStrike">
                <a:solidFill>
                  <a:srgbClr val="000000"/>
                </a:solidFill>
                <a:latin typeface="Roboto Mono"/>
                <a:ea typeface="Roboto Mono"/>
                <a:cs typeface="Roboto Mono"/>
                <a:sym typeface="Roboto Mono"/>
              </a:rPr>
              <a:t>, model, colour, numberplate, kms)</a:t>
            </a:r>
            <a:r>
              <a:rPr lang="en" sz="1500" b="0" i="0" u="none" strike="noStrike">
                <a:solidFill>
                  <a:srgbClr val="E600E6"/>
                </a:solidFill>
                <a:latin typeface="Roboto Mono"/>
                <a:ea typeface="Roboto Mono"/>
                <a:cs typeface="Roboto Mono"/>
                <a:sym typeface="Roboto Mono"/>
              </a:rPr>
              <a:t>:</a:t>
            </a:r>
            <a:endParaRPr/>
          </a:p>
          <a:p>
            <a:pPr marL="146050" lvl="0" indent="0" algn="l" rtl="0">
              <a:lnSpc>
                <a:spcPct val="115000"/>
              </a:lnSpc>
              <a:spcBef>
                <a:spcPts val="0"/>
              </a:spcBef>
              <a:spcAft>
                <a:spcPts val="0"/>
              </a:spcAft>
              <a:buSzPct val="101960"/>
              <a:buNone/>
            </a:pPr>
            <a:r>
              <a:rPr lang="en" sz="1500" b="0" i="0" u="none" strike="noStrike">
                <a:solidFill>
                  <a:srgbClr val="000000"/>
                </a:solidFill>
                <a:latin typeface="Roboto Mono"/>
                <a:ea typeface="Roboto Mono"/>
                <a:cs typeface="Roboto Mono"/>
                <a:sym typeface="Roboto Mono"/>
              </a:rPr>
              <a:t>	    </a:t>
            </a:r>
            <a:r>
              <a:rPr lang="en" sz="1500" b="0" i="0" u="none" strike="noStrike">
                <a:solidFill>
                  <a:srgbClr val="000000"/>
                </a:solidFill>
                <a:highlight>
                  <a:srgbClr val="FFFF00"/>
                </a:highlight>
                <a:latin typeface="Roboto Mono"/>
                <a:ea typeface="Roboto Mono"/>
                <a:cs typeface="Roboto Mono"/>
                <a:sym typeface="Roboto Mono"/>
              </a:rPr>
              <a:t>self</a:t>
            </a:r>
            <a:r>
              <a:rPr lang="en" sz="1500" b="0" i="0" u="none" strike="noStrike">
                <a:solidFill>
                  <a:srgbClr val="000000"/>
                </a:solidFill>
                <a:latin typeface="Roboto Mono"/>
                <a:ea typeface="Roboto Mono"/>
                <a:cs typeface="Roboto Mono"/>
                <a:sym typeface="Roboto Mono"/>
              </a:rPr>
              <a:t>.model </a:t>
            </a:r>
            <a:r>
              <a:rPr lang="en" sz="1500" b="0" i="0" u="none" strike="noStrike">
                <a:solidFill>
                  <a:srgbClr val="E600E6"/>
                </a:solidFill>
                <a:latin typeface="Roboto Mono"/>
                <a:ea typeface="Roboto Mono"/>
                <a:cs typeface="Roboto Mono"/>
                <a:sym typeface="Roboto Mono"/>
              </a:rPr>
              <a:t>= </a:t>
            </a:r>
            <a:r>
              <a:rPr lang="en" sz="1500" b="0" i="0" u="none" strike="noStrike">
                <a:solidFill>
                  <a:srgbClr val="000000"/>
                </a:solidFill>
                <a:latin typeface="Roboto Mono"/>
                <a:ea typeface="Roboto Mono"/>
                <a:cs typeface="Roboto Mono"/>
                <a:sym typeface="Roboto Mono"/>
              </a:rPr>
              <a:t>model</a:t>
            </a:r>
            <a:endParaRPr/>
          </a:p>
          <a:p>
            <a:pPr marL="146050" lvl="0" indent="0" algn="l" rtl="0">
              <a:lnSpc>
                <a:spcPct val="115000"/>
              </a:lnSpc>
              <a:spcBef>
                <a:spcPts val="0"/>
              </a:spcBef>
              <a:spcAft>
                <a:spcPts val="0"/>
              </a:spcAft>
              <a:buSzPct val="101960"/>
              <a:buNone/>
            </a:pPr>
            <a:r>
              <a:rPr lang="en" sz="1500" b="0" i="0" u="none" strike="noStrike">
                <a:solidFill>
                  <a:srgbClr val="000000"/>
                </a:solidFill>
                <a:latin typeface="Roboto Mono"/>
                <a:ea typeface="Roboto Mono"/>
                <a:cs typeface="Roboto Mono"/>
                <a:sym typeface="Roboto Mono"/>
              </a:rPr>
              <a:t>	    </a:t>
            </a:r>
            <a:r>
              <a:rPr lang="en" sz="1500" b="0" i="0" u="none" strike="noStrike">
                <a:solidFill>
                  <a:srgbClr val="000000"/>
                </a:solidFill>
                <a:highlight>
                  <a:srgbClr val="FFFF00"/>
                </a:highlight>
                <a:latin typeface="Roboto Mono"/>
                <a:ea typeface="Roboto Mono"/>
                <a:cs typeface="Roboto Mono"/>
                <a:sym typeface="Roboto Mono"/>
              </a:rPr>
              <a:t>self</a:t>
            </a:r>
            <a:r>
              <a:rPr lang="en" sz="1500" b="0" i="0" u="none" strike="noStrike">
                <a:solidFill>
                  <a:srgbClr val="000000"/>
                </a:solidFill>
                <a:latin typeface="Roboto Mono"/>
                <a:ea typeface="Roboto Mono"/>
                <a:cs typeface="Roboto Mono"/>
                <a:sym typeface="Roboto Mono"/>
              </a:rPr>
              <a:t>.colour </a:t>
            </a:r>
            <a:r>
              <a:rPr lang="en" sz="1500" b="0" i="0" u="none" strike="noStrike">
                <a:solidFill>
                  <a:srgbClr val="E600E6"/>
                </a:solidFill>
                <a:latin typeface="Roboto Mono"/>
                <a:ea typeface="Roboto Mono"/>
                <a:cs typeface="Roboto Mono"/>
                <a:sym typeface="Roboto Mono"/>
              </a:rPr>
              <a:t>= </a:t>
            </a:r>
            <a:r>
              <a:rPr lang="en" sz="1500" b="0" i="0" u="none" strike="noStrike">
                <a:solidFill>
                  <a:srgbClr val="000000"/>
                </a:solidFill>
                <a:latin typeface="Roboto Mono"/>
                <a:ea typeface="Roboto Mono"/>
                <a:cs typeface="Roboto Mono"/>
                <a:sym typeface="Roboto Mono"/>
              </a:rPr>
              <a:t>colour</a:t>
            </a:r>
            <a:endParaRPr/>
          </a:p>
          <a:p>
            <a:pPr marL="146050" lvl="0" indent="0" algn="l" rtl="0">
              <a:lnSpc>
                <a:spcPct val="115000"/>
              </a:lnSpc>
              <a:spcBef>
                <a:spcPts val="0"/>
              </a:spcBef>
              <a:spcAft>
                <a:spcPts val="0"/>
              </a:spcAft>
              <a:buSzPct val="101960"/>
              <a:buNone/>
            </a:pPr>
            <a:r>
              <a:rPr lang="en" sz="1500" b="0" i="0" u="none" strike="noStrike">
                <a:solidFill>
                  <a:srgbClr val="000000"/>
                </a:solidFill>
                <a:latin typeface="Roboto Mono"/>
                <a:ea typeface="Roboto Mono"/>
                <a:cs typeface="Roboto Mono"/>
                <a:sym typeface="Roboto Mono"/>
              </a:rPr>
              <a:t>	    </a:t>
            </a:r>
            <a:r>
              <a:rPr lang="en" sz="1500" b="0" i="0" u="none" strike="noStrike">
                <a:solidFill>
                  <a:srgbClr val="000000"/>
                </a:solidFill>
                <a:highlight>
                  <a:srgbClr val="FFFF00"/>
                </a:highlight>
                <a:latin typeface="Roboto Mono"/>
                <a:ea typeface="Roboto Mono"/>
                <a:cs typeface="Roboto Mono"/>
                <a:sym typeface="Roboto Mono"/>
              </a:rPr>
              <a:t>self</a:t>
            </a:r>
            <a:r>
              <a:rPr lang="en" sz="1500" b="0" i="0" u="none" strike="noStrike">
                <a:solidFill>
                  <a:srgbClr val="000000"/>
                </a:solidFill>
                <a:latin typeface="Roboto Mono"/>
                <a:ea typeface="Roboto Mono"/>
                <a:cs typeface="Roboto Mono"/>
                <a:sym typeface="Roboto Mono"/>
              </a:rPr>
              <a:t>.numberplate </a:t>
            </a:r>
            <a:r>
              <a:rPr lang="en" sz="1500" b="0" i="0" u="none" strike="noStrike">
                <a:solidFill>
                  <a:srgbClr val="E600E6"/>
                </a:solidFill>
                <a:latin typeface="Roboto Mono"/>
                <a:ea typeface="Roboto Mono"/>
                <a:cs typeface="Roboto Mono"/>
                <a:sym typeface="Roboto Mono"/>
              </a:rPr>
              <a:t>= </a:t>
            </a:r>
            <a:r>
              <a:rPr lang="en" sz="1500" b="0" i="0" u="none" strike="noStrike">
                <a:solidFill>
                  <a:srgbClr val="000000"/>
                </a:solidFill>
                <a:latin typeface="Roboto Mono"/>
                <a:ea typeface="Roboto Mono"/>
                <a:cs typeface="Roboto Mono"/>
                <a:sym typeface="Roboto Mono"/>
              </a:rPr>
              <a:t>numberplate</a:t>
            </a:r>
            <a:endParaRPr/>
          </a:p>
          <a:p>
            <a:pPr marL="146050" lvl="0" indent="0" algn="l" rtl="0">
              <a:lnSpc>
                <a:spcPct val="115000"/>
              </a:lnSpc>
              <a:spcBef>
                <a:spcPts val="0"/>
              </a:spcBef>
              <a:spcAft>
                <a:spcPts val="0"/>
              </a:spcAft>
              <a:buSzPct val="101960"/>
              <a:buNone/>
            </a:pPr>
            <a:r>
              <a:rPr lang="en" sz="1500" b="0" i="0" u="none" strike="noStrike">
                <a:solidFill>
                  <a:srgbClr val="000000"/>
                </a:solidFill>
                <a:latin typeface="Roboto Mono"/>
                <a:ea typeface="Roboto Mono"/>
                <a:cs typeface="Roboto Mono"/>
                <a:sym typeface="Roboto Mono"/>
              </a:rPr>
              <a:t>	    </a:t>
            </a:r>
            <a:r>
              <a:rPr lang="en" sz="1500" b="0" i="0" u="none" strike="noStrike">
                <a:solidFill>
                  <a:srgbClr val="000000"/>
                </a:solidFill>
                <a:highlight>
                  <a:srgbClr val="FFFF00"/>
                </a:highlight>
                <a:latin typeface="Roboto Mono"/>
                <a:ea typeface="Roboto Mono"/>
                <a:cs typeface="Roboto Mono"/>
                <a:sym typeface="Roboto Mono"/>
              </a:rPr>
              <a:t>self</a:t>
            </a:r>
            <a:r>
              <a:rPr lang="en" sz="1500" b="0" i="0" u="none" strike="noStrike">
                <a:solidFill>
                  <a:srgbClr val="000000"/>
                </a:solidFill>
                <a:latin typeface="Roboto Mono"/>
                <a:ea typeface="Roboto Mono"/>
                <a:cs typeface="Roboto Mono"/>
                <a:sym typeface="Roboto Mono"/>
              </a:rPr>
              <a:t>.kms </a:t>
            </a:r>
            <a:r>
              <a:rPr lang="en" sz="1500" b="0" i="0" u="none" strike="noStrike">
                <a:solidFill>
                  <a:srgbClr val="E600E6"/>
                </a:solidFill>
                <a:latin typeface="Roboto Mono"/>
                <a:ea typeface="Roboto Mono"/>
                <a:cs typeface="Roboto Mono"/>
                <a:sym typeface="Roboto Mono"/>
              </a:rPr>
              <a:t>= </a:t>
            </a:r>
            <a:r>
              <a:rPr lang="en" sz="1500" b="0" i="0" u="none" strike="noStrike">
                <a:solidFill>
                  <a:srgbClr val="000000"/>
                </a:solidFill>
                <a:latin typeface="Roboto Mono"/>
                <a:ea typeface="Roboto Mono"/>
                <a:cs typeface="Roboto Mono"/>
                <a:sym typeface="Roboto Mono"/>
              </a:rPr>
              <a:t>kms</a:t>
            </a:r>
            <a:endParaRPr/>
          </a:p>
          <a:p>
            <a:pPr marL="146050" lvl="0" indent="0" algn="l" rtl="0">
              <a:lnSpc>
                <a:spcPct val="115000"/>
              </a:lnSpc>
              <a:spcBef>
                <a:spcPts val="0"/>
              </a:spcBef>
              <a:spcAft>
                <a:spcPts val="0"/>
              </a:spcAft>
              <a:buSzPct val="101960"/>
              <a:buNone/>
            </a:pPr>
            <a:endParaRPr sz="1500">
              <a:solidFill>
                <a:srgbClr val="000000"/>
              </a:solidFill>
              <a:latin typeface="Roboto Mono"/>
              <a:ea typeface="Roboto Mono"/>
              <a:cs typeface="Roboto Mono"/>
              <a:sym typeface="Roboto Mono"/>
            </a:endParaRPr>
          </a:p>
          <a:p>
            <a:pPr marL="146050" lvl="0" indent="0" algn="l" rtl="0">
              <a:lnSpc>
                <a:spcPct val="115000"/>
              </a:lnSpc>
              <a:spcBef>
                <a:spcPts val="0"/>
              </a:spcBef>
              <a:spcAft>
                <a:spcPts val="0"/>
              </a:spcAft>
              <a:buSzPct val="101960"/>
              <a:buNone/>
            </a:pPr>
            <a:r>
              <a:rPr lang="en" sz="1500" b="0" i="0" u="none" strike="noStrike">
                <a:solidFill>
                  <a:srgbClr val="E600E6"/>
                </a:solidFill>
                <a:latin typeface="Roboto Mono"/>
                <a:ea typeface="Roboto Mono"/>
                <a:cs typeface="Roboto Mono"/>
                <a:sym typeface="Roboto Mono"/>
              </a:rPr>
              <a:t>	def </a:t>
            </a:r>
            <a:r>
              <a:rPr lang="en" sz="1500" b="0" i="0" u="none" strike="noStrike">
                <a:solidFill>
                  <a:srgbClr val="000000"/>
                </a:solidFill>
                <a:latin typeface="Roboto Mono"/>
                <a:ea typeface="Roboto Mono"/>
                <a:cs typeface="Roboto Mono"/>
                <a:sym typeface="Roboto Mono"/>
              </a:rPr>
              <a:t>display(</a:t>
            </a:r>
            <a:r>
              <a:rPr lang="en" sz="1500" b="0" i="0" u="none" strike="noStrike">
                <a:solidFill>
                  <a:srgbClr val="000000"/>
                </a:solidFill>
                <a:highlight>
                  <a:srgbClr val="FFFF00"/>
                </a:highlight>
                <a:latin typeface="Roboto Mono"/>
                <a:ea typeface="Roboto Mono"/>
                <a:cs typeface="Roboto Mono"/>
                <a:sym typeface="Roboto Mono"/>
              </a:rPr>
              <a:t>self</a:t>
            </a:r>
            <a:r>
              <a:rPr lang="en" sz="1500" b="0" i="0" u="none" strike="noStrike">
                <a:solidFill>
                  <a:srgbClr val="000000"/>
                </a:solidFill>
                <a:latin typeface="Roboto Mono"/>
                <a:ea typeface="Roboto Mono"/>
                <a:cs typeface="Roboto Mono"/>
                <a:sym typeface="Roboto Mono"/>
              </a:rPr>
              <a:t>)</a:t>
            </a:r>
            <a:r>
              <a:rPr lang="en" sz="1500" b="0" i="0" u="none" strike="noStrike">
                <a:solidFill>
                  <a:srgbClr val="E600E6"/>
                </a:solidFill>
                <a:latin typeface="Roboto Mono"/>
                <a:ea typeface="Roboto Mono"/>
                <a:cs typeface="Roboto Mono"/>
                <a:sym typeface="Roboto Mono"/>
              </a:rPr>
              <a:t>:</a:t>
            </a:r>
            <a:endParaRPr/>
          </a:p>
          <a:p>
            <a:pPr marL="146050" lvl="0" indent="0" algn="l" rtl="0">
              <a:lnSpc>
                <a:spcPct val="115000"/>
              </a:lnSpc>
              <a:spcBef>
                <a:spcPts val="0"/>
              </a:spcBef>
              <a:spcAft>
                <a:spcPts val="0"/>
              </a:spcAft>
              <a:buSzPct val="101960"/>
              <a:buNone/>
            </a:pPr>
            <a:r>
              <a:rPr lang="en" sz="1500" b="0" i="0" u="none" strike="noStrike">
                <a:solidFill>
                  <a:srgbClr val="E600E6"/>
                </a:solidFill>
                <a:latin typeface="Roboto Mono"/>
                <a:ea typeface="Roboto Mono"/>
                <a:cs typeface="Roboto Mono"/>
                <a:sym typeface="Roboto Mono"/>
              </a:rPr>
              <a:t>		print </a:t>
            </a:r>
            <a:r>
              <a:rPr lang="en" sz="1500" b="0" i="0" u="none" strike="noStrike">
                <a:solidFill>
                  <a:srgbClr val="000000"/>
                </a:solidFill>
                <a:latin typeface="Roboto Mono"/>
                <a:ea typeface="Roboto Mono"/>
                <a:cs typeface="Roboto Mono"/>
                <a:sym typeface="Roboto Mono"/>
              </a:rPr>
              <a:t>(</a:t>
            </a:r>
            <a:r>
              <a:rPr lang="en" sz="1500" b="0" i="0" u="none" strike="noStrike">
                <a:solidFill>
                  <a:srgbClr val="9A0000"/>
                </a:solidFill>
                <a:latin typeface="Roboto Mono"/>
                <a:ea typeface="Roboto Mono"/>
                <a:cs typeface="Roboto Mono"/>
                <a:sym typeface="Roboto Mono"/>
              </a:rPr>
              <a:t>"I am a"</a:t>
            </a:r>
            <a:r>
              <a:rPr lang="en" sz="1500" b="0" i="0" u="none" strike="noStrike">
                <a:solidFill>
                  <a:srgbClr val="000000"/>
                </a:solidFill>
                <a:latin typeface="Roboto Mono"/>
                <a:ea typeface="Roboto Mono"/>
                <a:cs typeface="Roboto Mono"/>
                <a:sym typeface="Roboto Mono"/>
              </a:rPr>
              <a:t>, </a:t>
            </a:r>
            <a:r>
              <a:rPr lang="en" sz="1500" b="0" i="0" u="none" strike="noStrike">
                <a:solidFill>
                  <a:srgbClr val="000000"/>
                </a:solidFill>
                <a:highlight>
                  <a:srgbClr val="FFFF00"/>
                </a:highlight>
                <a:latin typeface="Roboto Mono"/>
                <a:ea typeface="Roboto Mono"/>
                <a:cs typeface="Roboto Mono"/>
                <a:sym typeface="Roboto Mono"/>
              </a:rPr>
              <a:t>self</a:t>
            </a:r>
            <a:r>
              <a:rPr lang="en" sz="1500" b="0" i="0" u="none" strike="noStrike">
                <a:solidFill>
                  <a:srgbClr val="000000"/>
                </a:solidFill>
                <a:latin typeface="Roboto Mono"/>
                <a:ea typeface="Roboto Mono"/>
                <a:cs typeface="Roboto Mono"/>
                <a:sym typeface="Roboto Mono"/>
              </a:rPr>
              <a:t>.colour, </a:t>
            </a:r>
            <a:r>
              <a:rPr lang="en" sz="1500" b="0" i="0" u="none" strike="noStrike">
                <a:solidFill>
                  <a:srgbClr val="000000"/>
                </a:solidFill>
                <a:highlight>
                  <a:srgbClr val="FFFF00"/>
                </a:highlight>
                <a:latin typeface="Roboto Mono"/>
                <a:ea typeface="Roboto Mono"/>
                <a:cs typeface="Roboto Mono"/>
                <a:sym typeface="Roboto Mono"/>
              </a:rPr>
              <a:t>self</a:t>
            </a:r>
            <a:r>
              <a:rPr lang="en" sz="1500" b="0" i="0" u="none" strike="noStrike">
                <a:solidFill>
                  <a:srgbClr val="000000"/>
                </a:solidFill>
                <a:latin typeface="Roboto Mono"/>
                <a:ea typeface="Roboto Mono"/>
                <a:cs typeface="Roboto Mono"/>
                <a:sym typeface="Roboto Mono"/>
              </a:rPr>
              <a:t>.model , \</a:t>
            </a:r>
            <a:endParaRPr/>
          </a:p>
          <a:p>
            <a:pPr marL="146050" lvl="0" indent="0" algn="l" rtl="0">
              <a:lnSpc>
                <a:spcPct val="115000"/>
              </a:lnSpc>
              <a:spcBef>
                <a:spcPts val="0"/>
              </a:spcBef>
              <a:spcAft>
                <a:spcPts val="0"/>
              </a:spcAft>
              <a:buSzPct val="101960"/>
              <a:buNone/>
            </a:pPr>
            <a:r>
              <a:rPr lang="en" sz="1500" b="0" i="0" u="none" strike="noStrike">
                <a:solidFill>
                  <a:srgbClr val="9A0000"/>
                </a:solidFill>
                <a:latin typeface="Roboto Mono"/>
                <a:ea typeface="Roboto Mono"/>
                <a:cs typeface="Roboto Mono"/>
                <a:sym typeface="Roboto Mono"/>
              </a:rPr>
              <a:t>			"with numberplate"</a:t>
            </a:r>
            <a:r>
              <a:rPr lang="en" sz="1500" b="0" i="0" u="none" strike="noStrike">
                <a:solidFill>
                  <a:srgbClr val="000000"/>
                </a:solidFill>
                <a:latin typeface="Roboto Mono"/>
                <a:ea typeface="Roboto Mono"/>
                <a:cs typeface="Roboto Mono"/>
                <a:sym typeface="Roboto Mono"/>
              </a:rPr>
              <a:t>, </a:t>
            </a:r>
            <a:r>
              <a:rPr lang="en" sz="1500" b="0" i="0" u="none" strike="noStrike">
                <a:solidFill>
                  <a:srgbClr val="000000"/>
                </a:solidFill>
                <a:highlight>
                  <a:srgbClr val="FFFF00"/>
                </a:highlight>
                <a:latin typeface="Roboto Mono"/>
                <a:ea typeface="Roboto Mono"/>
                <a:cs typeface="Roboto Mono"/>
                <a:sym typeface="Roboto Mono"/>
              </a:rPr>
              <a:t>self</a:t>
            </a:r>
            <a:r>
              <a:rPr lang="en" sz="1500" b="0" i="0" u="none" strike="noStrike">
                <a:solidFill>
                  <a:srgbClr val="000000"/>
                </a:solidFill>
                <a:latin typeface="Roboto Mono"/>
                <a:ea typeface="Roboto Mono"/>
                <a:cs typeface="Roboto Mono"/>
                <a:sym typeface="Roboto Mono"/>
              </a:rPr>
              <a:t>.numberplate )</a:t>
            </a:r>
            <a:endParaRPr sz="1500">
              <a:latin typeface="Roboto Mono"/>
              <a:ea typeface="Roboto Mono"/>
              <a:cs typeface="Roboto Mono"/>
              <a:sym typeface="Roboto Mono"/>
            </a:endParaRPr>
          </a:p>
        </p:txBody>
      </p:sp>
      <p:sp>
        <p:nvSpPr>
          <p:cNvPr id="329" name="Google Shape;329;p44"/>
          <p:cNvSpPr txBox="1">
            <a:spLocks noGrp="1"/>
          </p:cNvSpPr>
          <p:nvPr>
            <p:ph type="title"/>
          </p:nvPr>
        </p:nvSpPr>
        <p:spPr>
          <a:xfrm>
            <a:off x="727650" y="573550"/>
            <a:ext cx="7688700" cy="535200"/>
          </a:xfrm>
          <a:prstGeom prst="rect">
            <a:avLst/>
          </a:prstGeom>
          <a:noFill/>
          <a:ln>
            <a:noFill/>
          </a:ln>
        </p:spPr>
        <p:txBody>
          <a:bodyPr spcFirstLastPara="1" wrap="square" lIns="91425" tIns="91425" rIns="91425" bIns="91425" anchor="t" anchorCtr="0">
            <a:normAutofit fontScale="90000"/>
          </a:bodyPr>
          <a:lstStyle/>
          <a:p>
            <a:pPr marL="0" lvl="0" indent="0" algn="l" rtl="0">
              <a:lnSpc>
                <a:spcPct val="100000"/>
              </a:lnSpc>
              <a:spcBef>
                <a:spcPts val="0"/>
              </a:spcBef>
              <a:spcAft>
                <a:spcPts val="0"/>
              </a:spcAft>
              <a:buSzPct val="111111"/>
              <a:buNone/>
            </a:pPr>
            <a:r>
              <a:rPr lang="en"/>
              <a:t>Objects</a:t>
            </a:r>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333"/>
        <p:cNvGrpSpPr/>
        <p:nvPr/>
      </p:nvGrpSpPr>
      <p:grpSpPr>
        <a:xfrm>
          <a:off x="0" y="0"/>
          <a:ext cx="0" cy="0"/>
          <a:chOff x="0" y="0"/>
          <a:chExt cx="0" cy="0"/>
        </a:xfrm>
      </p:grpSpPr>
      <p:sp>
        <p:nvSpPr>
          <p:cNvPr id="334" name="Google Shape;334;g23a647e8e91_3_94"/>
          <p:cNvSpPr txBox="1">
            <a:spLocks noGrp="1"/>
          </p:cNvSpPr>
          <p:nvPr>
            <p:ph type="body" idx="1"/>
          </p:nvPr>
        </p:nvSpPr>
        <p:spPr>
          <a:xfrm>
            <a:off x="729450" y="1562275"/>
            <a:ext cx="7783500" cy="2777700"/>
          </a:xfrm>
          <a:prstGeom prst="rect">
            <a:avLst/>
          </a:prstGeom>
          <a:noFill/>
          <a:ln>
            <a:noFill/>
          </a:ln>
        </p:spPr>
        <p:txBody>
          <a:bodyPr spcFirstLastPara="1" wrap="square" lIns="91425" tIns="91425" rIns="91425" bIns="91425" anchor="t" anchorCtr="0">
            <a:normAutofit fontScale="92500"/>
          </a:bodyPr>
          <a:lstStyle/>
          <a:p>
            <a:pPr marL="146050" lvl="0" indent="0" algn="l" rtl="0">
              <a:lnSpc>
                <a:spcPct val="115000"/>
              </a:lnSpc>
              <a:spcBef>
                <a:spcPts val="0"/>
              </a:spcBef>
              <a:spcAft>
                <a:spcPts val="0"/>
              </a:spcAft>
              <a:buSzPts val="1529"/>
              <a:buNone/>
            </a:pPr>
            <a:r>
              <a:rPr lang="en" sz="1700"/>
              <a:t>All methods have “self” as their first parameter.</a:t>
            </a:r>
            <a:endParaRPr sz="1700"/>
          </a:p>
          <a:p>
            <a:pPr marL="146050" lvl="0" indent="0" algn="l" rtl="0">
              <a:lnSpc>
                <a:spcPct val="115000"/>
              </a:lnSpc>
              <a:spcBef>
                <a:spcPts val="0"/>
              </a:spcBef>
              <a:spcAft>
                <a:spcPts val="0"/>
              </a:spcAft>
              <a:buSzPts val="1529"/>
              <a:buNone/>
            </a:pPr>
            <a:endParaRPr sz="1700"/>
          </a:p>
          <a:p>
            <a:pPr marL="146050" lvl="0" indent="0" algn="l" rtl="0">
              <a:lnSpc>
                <a:spcPct val="115000"/>
              </a:lnSpc>
              <a:spcBef>
                <a:spcPts val="0"/>
              </a:spcBef>
              <a:spcAft>
                <a:spcPts val="0"/>
              </a:spcAft>
              <a:buSzPts val="1529"/>
              <a:buNone/>
            </a:pPr>
            <a:r>
              <a:rPr lang="en" sz="1700"/>
              <a:t>So for example:</a:t>
            </a:r>
            <a:br>
              <a:rPr lang="en" sz="1700"/>
            </a:br>
            <a:r>
              <a:rPr lang="en" sz="1700"/>
              <a:t>	</a:t>
            </a:r>
            <a:r>
              <a:rPr lang="en" sz="1500">
                <a:latin typeface="Roboto Mono"/>
                <a:ea typeface="Roboto Mono"/>
                <a:cs typeface="Roboto Mono"/>
                <a:sym typeface="Roboto Mono"/>
              </a:rPr>
              <a:t>def walk(self, start, end, shoes):</a:t>
            </a:r>
            <a:endParaRPr sz="1500">
              <a:latin typeface="Roboto Mono"/>
              <a:ea typeface="Roboto Mono"/>
              <a:cs typeface="Roboto Mono"/>
              <a:sym typeface="Roboto Mono"/>
            </a:endParaRPr>
          </a:p>
          <a:p>
            <a:pPr marL="146050" lvl="0" indent="0" algn="l" rtl="0">
              <a:lnSpc>
                <a:spcPct val="115000"/>
              </a:lnSpc>
              <a:spcBef>
                <a:spcPts val="0"/>
              </a:spcBef>
              <a:spcAft>
                <a:spcPts val="0"/>
              </a:spcAft>
              <a:buSzPts val="1529"/>
              <a:buNone/>
            </a:pPr>
            <a:endParaRPr sz="1700"/>
          </a:p>
          <a:p>
            <a:pPr marL="146050" lvl="0" indent="0" algn="l" rtl="0">
              <a:lnSpc>
                <a:spcPct val="115000"/>
              </a:lnSpc>
              <a:spcBef>
                <a:spcPts val="0"/>
              </a:spcBef>
              <a:spcAft>
                <a:spcPts val="0"/>
              </a:spcAft>
              <a:buSzPts val="1529"/>
              <a:buNone/>
            </a:pPr>
            <a:r>
              <a:rPr lang="en" sz="1700"/>
              <a:t>We would call this method like this:</a:t>
            </a:r>
            <a:br>
              <a:rPr lang="en" sz="1700"/>
            </a:br>
            <a:r>
              <a:rPr lang="en" sz="1700"/>
              <a:t>       </a:t>
            </a:r>
            <a:r>
              <a:rPr lang="en" sz="1500">
                <a:latin typeface="Roboto Mono"/>
                <a:ea typeface="Roboto Mono"/>
                <a:cs typeface="Roboto Mono"/>
                <a:sym typeface="Roboto Mono"/>
              </a:rPr>
              <a:t>self.walk(“B314”, “Library”, “hiking boots”)</a:t>
            </a:r>
            <a:endParaRPr sz="1700"/>
          </a:p>
          <a:p>
            <a:pPr marL="146050" lvl="0" indent="0" algn="l" rtl="0">
              <a:lnSpc>
                <a:spcPct val="115000"/>
              </a:lnSpc>
              <a:spcBef>
                <a:spcPts val="0"/>
              </a:spcBef>
              <a:spcAft>
                <a:spcPts val="0"/>
              </a:spcAft>
              <a:buSzPts val="1529"/>
              <a:buNone/>
            </a:pPr>
            <a:endParaRPr sz="1700"/>
          </a:p>
          <a:p>
            <a:pPr marL="146050" lvl="0" indent="0" algn="l" rtl="0">
              <a:lnSpc>
                <a:spcPct val="115000"/>
              </a:lnSpc>
              <a:spcBef>
                <a:spcPts val="0"/>
              </a:spcBef>
              <a:spcAft>
                <a:spcPts val="0"/>
              </a:spcAft>
              <a:buSzPts val="1529"/>
              <a:buNone/>
            </a:pPr>
            <a:r>
              <a:rPr lang="en" sz="1700"/>
              <a:t>If we didn’t have the “self.”, Python wouldn’t know where to find it or what it belongs to. While it </a:t>
            </a:r>
            <a:r>
              <a:rPr lang="en" sz="1700" i="1"/>
              <a:t>looks</a:t>
            </a:r>
            <a:r>
              <a:rPr lang="en" sz="1700"/>
              <a:t> like a function, it is a </a:t>
            </a:r>
            <a:r>
              <a:rPr lang="en" sz="1700" i="1"/>
              <a:t>method</a:t>
            </a:r>
            <a:r>
              <a:rPr lang="en" sz="1700"/>
              <a:t> of a </a:t>
            </a:r>
            <a:r>
              <a:rPr lang="en" sz="1700" i="1"/>
              <a:t>class</a:t>
            </a:r>
            <a:r>
              <a:rPr lang="en" sz="1700"/>
              <a:t>.</a:t>
            </a:r>
            <a:endParaRPr sz="1700"/>
          </a:p>
        </p:txBody>
      </p:sp>
      <p:sp>
        <p:nvSpPr>
          <p:cNvPr id="335" name="Google Shape;335;g23a647e8e91_3_94"/>
          <p:cNvSpPr txBox="1">
            <a:spLocks noGrp="1"/>
          </p:cNvSpPr>
          <p:nvPr>
            <p:ph type="title"/>
          </p:nvPr>
        </p:nvSpPr>
        <p:spPr>
          <a:xfrm>
            <a:off x="727650" y="573550"/>
            <a:ext cx="7688700" cy="535200"/>
          </a:xfrm>
          <a:prstGeom prst="rect">
            <a:avLst/>
          </a:prstGeom>
          <a:noFill/>
          <a:ln>
            <a:noFill/>
          </a:ln>
        </p:spPr>
        <p:txBody>
          <a:bodyPr spcFirstLastPara="1" wrap="square" lIns="91425" tIns="91425" rIns="91425" bIns="91425" anchor="t" anchorCtr="0">
            <a:normAutofit fontScale="90000"/>
          </a:bodyPr>
          <a:lstStyle/>
          <a:p>
            <a:pPr marL="0" lvl="0" indent="0" algn="l" rtl="0">
              <a:lnSpc>
                <a:spcPct val="100000"/>
              </a:lnSpc>
              <a:spcBef>
                <a:spcPts val="0"/>
              </a:spcBef>
              <a:spcAft>
                <a:spcPts val="0"/>
              </a:spcAft>
              <a:buSzPct val="111111"/>
              <a:buNone/>
            </a:pPr>
            <a:r>
              <a:rPr lang="en"/>
              <a:t>Objects</a:t>
            </a:r>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Shape 339"/>
        <p:cNvGrpSpPr/>
        <p:nvPr/>
      </p:nvGrpSpPr>
      <p:grpSpPr>
        <a:xfrm>
          <a:off x="0" y="0"/>
          <a:ext cx="0" cy="0"/>
          <a:chOff x="0" y="0"/>
          <a:chExt cx="0" cy="0"/>
        </a:xfrm>
      </p:grpSpPr>
      <p:sp>
        <p:nvSpPr>
          <p:cNvPr id="340" name="Google Shape;340;p45"/>
          <p:cNvSpPr txBox="1">
            <a:spLocks noGrp="1"/>
          </p:cNvSpPr>
          <p:nvPr>
            <p:ph type="body" idx="1"/>
          </p:nvPr>
        </p:nvSpPr>
        <p:spPr>
          <a:xfrm>
            <a:off x="729450" y="1562275"/>
            <a:ext cx="7783500" cy="2777700"/>
          </a:xfrm>
          <a:prstGeom prst="rect">
            <a:avLst/>
          </a:prstGeom>
          <a:noFill/>
          <a:ln>
            <a:noFill/>
          </a:ln>
        </p:spPr>
        <p:txBody>
          <a:bodyPr spcFirstLastPara="1" wrap="square" lIns="91425" tIns="91425" rIns="91425" bIns="91425" anchor="t" anchorCtr="0">
            <a:normAutofit/>
          </a:bodyPr>
          <a:lstStyle/>
          <a:p>
            <a:pPr marL="146050" lvl="0" indent="0" algn="l" rtl="0">
              <a:lnSpc>
                <a:spcPct val="115000"/>
              </a:lnSpc>
              <a:spcBef>
                <a:spcPts val="0"/>
              </a:spcBef>
              <a:spcAft>
                <a:spcPts val="0"/>
              </a:spcAft>
              <a:buSzPts val="1300"/>
              <a:buNone/>
            </a:pPr>
            <a:r>
              <a:rPr lang="en" sz="1400" dirty="0">
                <a:latin typeface="Lato"/>
                <a:ea typeface="Lato"/>
                <a:cs typeface="Lato"/>
                <a:sym typeface="Lato"/>
              </a:rPr>
              <a:t>If we didn’t have initial values, it looks a bit different.</a:t>
            </a:r>
            <a:endParaRPr sz="1400" dirty="0">
              <a:latin typeface="Lato"/>
              <a:ea typeface="Lato"/>
              <a:cs typeface="Lato"/>
              <a:sym typeface="Lato"/>
            </a:endParaRPr>
          </a:p>
          <a:p>
            <a:pPr marL="146050" lvl="0" indent="0" algn="l" rtl="0">
              <a:lnSpc>
                <a:spcPct val="115000"/>
              </a:lnSpc>
              <a:spcBef>
                <a:spcPts val="0"/>
              </a:spcBef>
              <a:spcAft>
                <a:spcPts val="0"/>
              </a:spcAft>
              <a:buSzPts val="1300"/>
              <a:buNone/>
            </a:pPr>
            <a:endParaRPr sz="1500" b="0" i="0" u="none" strike="noStrike" dirty="0">
              <a:solidFill>
                <a:srgbClr val="E600E6"/>
              </a:solidFill>
              <a:latin typeface="Roboto Mono"/>
              <a:ea typeface="Roboto Mono"/>
              <a:cs typeface="Roboto Mono"/>
              <a:sym typeface="Roboto Mono"/>
            </a:endParaRPr>
          </a:p>
          <a:p>
            <a:pPr marL="146050" lvl="0" indent="0" algn="l" rtl="0">
              <a:lnSpc>
                <a:spcPct val="115000"/>
              </a:lnSpc>
              <a:spcBef>
                <a:spcPts val="0"/>
              </a:spcBef>
              <a:spcAft>
                <a:spcPts val="0"/>
              </a:spcAft>
              <a:buSzPts val="1300"/>
              <a:buNone/>
            </a:pPr>
            <a:r>
              <a:rPr lang="en" b="0" i="0" u="none" strike="noStrike" dirty="0">
                <a:solidFill>
                  <a:srgbClr val="E600E6"/>
                </a:solidFill>
                <a:latin typeface="Roboto Mono"/>
                <a:ea typeface="Roboto Mono"/>
                <a:cs typeface="Roboto Mono"/>
                <a:sym typeface="Roboto Mono"/>
              </a:rPr>
              <a:t>class </a:t>
            </a:r>
            <a:r>
              <a:rPr lang="en" b="0" i="0" u="none" strike="noStrike" dirty="0">
                <a:solidFill>
                  <a:srgbClr val="000000"/>
                </a:solidFill>
                <a:latin typeface="Roboto Mono"/>
                <a:ea typeface="Roboto Mono"/>
                <a:cs typeface="Roboto Mono"/>
                <a:sym typeface="Roboto Mono"/>
              </a:rPr>
              <a:t>Demo</a:t>
            </a:r>
            <a:r>
              <a:rPr lang="en" b="0" i="0" u="none" strike="noStrike" dirty="0">
                <a:solidFill>
                  <a:srgbClr val="E600E6"/>
                </a:solidFill>
                <a:latin typeface="Roboto Mono"/>
                <a:ea typeface="Roboto Mono"/>
                <a:cs typeface="Roboto Mono"/>
                <a:sym typeface="Roboto Mono"/>
              </a:rPr>
              <a:t>:</a:t>
            </a:r>
            <a:endParaRPr dirty="0"/>
          </a:p>
          <a:p>
            <a:pPr marL="146050" lvl="0" indent="0" algn="l" rtl="0">
              <a:lnSpc>
                <a:spcPct val="115000"/>
              </a:lnSpc>
              <a:spcBef>
                <a:spcPts val="0"/>
              </a:spcBef>
              <a:spcAft>
                <a:spcPts val="0"/>
              </a:spcAft>
              <a:buSzPts val="1300"/>
              <a:buNone/>
              <a:tabLst>
                <a:tab pos="534988" algn="l"/>
              </a:tabLst>
            </a:pPr>
            <a:r>
              <a:rPr lang="en" b="0" i="0" u="none" strike="noStrike" dirty="0">
                <a:solidFill>
                  <a:srgbClr val="E600E6"/>
                </a:solidFill>
                <a:latin typeface="Roboto Mono"/>
                <a:ea typeface="Roboto Mono"/>
                <a:cs typeface="Roboto Mono"/>
                <a:sym typeface="Roboto Mono"/>
              </a:rPr>
              <a:t>	def </a:t>
            </a:r>
            <a:r>
              <a:rPr lang="en" b="0" i="0" u="none" strike="noStrike" dirty="0">
                <a:solidFill>
                  <a:srgbClr val="800080"/>
                </a:solidFill>
                <a:latin typeface="Roboto Mono"/>
                <a:ea typeface="Roboto Mono"/>
                <a:cs typeface="Roboto Mono"/>
                <a:sym typeface="Roboto Mono"/>
              </a:rPr>
              <a:t>__init__ </a:t>
            </a:r>
            <a:r>
              <a:rPr lang="en" b="0" i="0" u="none" strike="noStrike" dirty="0">
                <a:solidFill>
                  <a:srgbClr val="000000"/>
                </a:solidFill>
                <a:latin typeface="Roboto Mono"/>
                <a:ea typeface="Roboto Mono"/>
                <a:cs typeface="Roboto Mono"/>
                <a:sym typeface="Roboto Mono"/>
              </a:rPr>
              <a:t>(self)</a:t>
            </a:r>
            <a:r>
              <a:rPr lang="en" b="0" i="0" u="none" strike="noStrike" dirty="0">
                <a:solidFill>
                  <a:srgbClr val="E600E6"/>
                </a:solidFill>
                <a:latin typeface="Roboto Mono"/>
                <a:ea typeface="Roboto Mono"/>
                <a:cs typeface="Roboto Mono"/>
                <a:sym typeface="Roboto Mono"/>
              </a:rPr>
              <a:t>:</a:t>
            </a:r>
            <a:endParaRPr dirty="0"/>
          </a:p>
          <a:p>
            <a:pPr marL="146050" lvl="0" indent="0" algn="l" rtl="0">
              <a:lnSpc>
                <a:spcPct val="115000"/>
              </a:lnSpc>
              <a:spcBef>
                <a:spcPts val="0"/>
              </a:spcBef>
              <a:spcAft>
                <a:spcPts val="0"/>
              </a:spcAft>
              <a:buSzPts val="1300"/>
              <a:buNone/>
            </a:pPr>
            <a:r>
              <a:rPr lang="en" b="0" i="0" u="none" strike="noStrike" dirty="0">
                <a:solidFill>
                  <a:srgbClr val="000000"/>
                </a:solidFill>
                <a:latin typeface="Roboto Mono"/>
                <a:ea typeface="Roboto Mono"/>
                <a:cs typeface="Roboto Mono"/>
                <a:sym typeface="Roboto Mono"/>
              </a:rPr>
              <a:t>	self.name = ""</a:t>
            </a:r>
            <a:endParaRPr dirty="0"/>
          </a:p>
          <a:p>
            <a:pPr marL="146050" lvl="0" indent="0" algn="l" rtl="0">
              <a:lnSpc>
                <a:spcPct val="115000"/>
              </a:lnSpc>
              <a:spcBef>
                <a:spcPts val="0"/>
              </a:spcBef>
              <a:spcAft>
                <a:spcPts val="0"/>
              </a:spcAft>
              <a:buSzPts val="1300"/>
              <a:buNone/>
            </a:pPr>
            <a:r>
              <a:rPr lang="en" b="0" i="0" u="none" strike="noStrike" dirty="0">
                <a:solidFill>
                  <a:srgbClr val="000000"/>
                </a:solidFill>
                <a:latin typeface="Roboto Mono"/>
                <a:ea typeface="Roboto Mono"/>
                <a:cs typeface="Roboto Mono"/>
                <a:sym typeface="Roboto Mono"/>
              </a:rPr>
              <a:t>	self.start = None</a:t>
            </a:r>
            <a:endParaRPr dirty="0"/>
          </a:p>
          <a:p>
            <a:pPr marL="146050" lvl="0" indent="0" algn="l" rtl="0">
              <a:lnSpc>
                <a:spcPct val="115000"/>
              </a:lnSpc>
              <a:spcBef>
                <a:spcPts val="0"/>
              </a:spcBef>
              <a:spcAft>
                <a:spcPts val="0"/>
              </a:spcAft>
              <a:buSzPts val="1300"/>
              <a:buNone/>
            </a:pPr>
            <a:r>
              <a:rPr lang="en" b="0" i="0" u="none" strike="noStrike" dirty="0">
                <a:solidFill>
                  <a:srgbClr val="000000"/>
                </a:solidFill>
                <a:latin typeface="Roboto Mono"/>
                <a:ea typeface="Roboto Mono"/>
                <a:cs typeface="Roboto Mono"/>
                <a:sym typeface="Roboto Mono"/>
              </a:rPr>
              <a:t>	self.end = None</a:t>
            </a:r>
            <a:endParaRPr dirty="0"/>
          </a:p>
          <a:p>
            <a:pPr marL="146050" lvl="0" indent="0" algn="l" rtl="0">
              <a:lnSpc>
                <a:spcPct val="115000"/>
              </a:lnSpc>
              <a:spcBef>
                <a:spcPts val="0"/>
              </a:spcBef>
              <a:spcAft>
                <a:spcPts val="0"/>
              </a:spcAft>
              <a:buSzPts val="1300"/>
              <a:buNone/>
            </a:pPr>
            <a:endParaRPr dirty="0">
              <a:solidFill>
                <a:srgbClr val="000000"/>
              </a:solidFill>
              <a:latin typeface="Roboto Mono"/>
              <a:ea typeface="Roboto Mono"/>
              <a:cs typeface="Roboto Mono"/>
              <a:sym typeface="Roboto Mono"/>
            </a:endParaRPr>
          </a:p>
          <a:p>
            <a:pPr marL="146050" lvl="0" indent="0" algn="l" rtl="0">
              <a:lnSpc>
                <a:spcPct val="115000"/>
              </a:lnSpc>
              <a:spcBef>
                <a:spcPts val="0"/>
              </a:spcBef>
              <a:spcAft>
                <a:spcPts val="0"/>
              </a:spcAft>
              <a:buSzPts val="1300"/>
              <a:buNone/>
            </a:pPr>
            <a:endParaRPr sz="1400" dirty="0">
              <a:latin typeface="Lato"/>
              <a:ea typeface="Lato"/>
              <a:cs typeface="Lato"/>
              <a:sym typeface="Lato"/>
            </a:endParaRPr>
          </a:p>
          <a:p>
            <a:pPr marL="146050" lvl="0" indent="0" algn="l" rtl="0">
              <a:lnSpc>
                <a:spcPct val="115000"/>
              </a:lnSpc>
              <a:spcBef>
                <a:spcPts val="0"/>
              </a:spcBef>
              <a:spcAft>
                <a:spcPts val="0"/>
              </a:spcAft>
              <a:buSzPts val="1300"/>
              <a:buNone/>
            </a:pPr>
            <a:r>
              <a:rPr lang="en" sz="1400" dirty="0">
                <a:latin typeface="Lato"/>
                <a:ea typeface="Lato"/>
                <a:cs typeface="Lato"/>
                <a:sym typeface="Lato"/>
              </a:rPr>
              <a:t>You’ll have to set them later.</a:t>
            </a:r>
            <a:endParaRPr dirty="0"/>
          </a:p>
        </p:txBody>
      </p:sp>
      <p:sp>
        <p:nvSpPr>
          <p:cNvPr id="341" name="Google Shape;341;p45"/>
          <p:cNvSpPr txBox="1">
            <a:spLocks noGrp="1"/>
          </p:cNvSpPr>
          <p:nvPr>
            <p:ph type="title"/>
          </p:nvPr>
        </p:nvSpPr>
        <p:spPr>
          <a:xfrm>
            <a:off x="727650" y="573550"/>
            <a:ext cx="7688700" cy="535200"/>
          </a:xfrm>
          <a:prstGeom prst="rect">
            <a:avLst/>
          </a:prstGeom>
          <a:noFill/>
          <a:ln>
            <a:noFill/>
          </a:ln>
        </p:spPr>
        <p:txBody>
          <a:bodyPr spcFirstLastPara="1" wrap="square" lIns="91425" tIns="91425" rIns="91425" bIns="91425" anchor="t" anchorCtr="0">
            <a:normAutofit fontScale="90000"/>
          </a:bodyPr>
          <a:lstStyle/>
          <a:p>
            <a:pPr marL="0" lvl="0" indent="0" algn="l" rtl="0">
              <a:lnSpc>
                <a:spcPct val="100000"/>
              </a:lnSpc>
              <a:spcBef>
                <a:spcPts val="0"/>
              </a:spcBef>
              <a:spcAft>
                <a:spcPts val="0"/>
              </a:spcAft>
              <a:buSzPct val="111111"/>
              <a:buNone/>
            </a:pPr>
            <a:r>
              <a:rPr lang="en"/>
              <a:t>Objects</a:t>
            </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4"/>
        <p:cNvGrpSpPr/>
        <p:nvPr/>
      </p:nvGrpSpPr>
      <p:grpSpPr>
        <a:xfrm>
          <a:off x="0" y="0"/>
          <a:ext cx="0" cy="0"/>
          <a:chOff x="0" y="0"/>
          <a:chExt cx="0" cy="0"/>
        </a:xfrm>
      </p:grpSpPr>
      <p:sp>
        <p:nvSpPr>
          <p:cNvPr id="105" name="Google Shape;105;p16"/>
          <p:cNvSpPr txBox="1">
            <a:spLocks noGrp="1"/>
          </p:cNvSpPr>
          <p:nvPr>
            <p:ph type="title"/>
          </p:nvPr>
        </p:nvSpPr>
        <p:spPr>
          <a:xfrm>
            <a:off x="727650" y="573550"/>
            <a:ext cx="7688700" cy="5352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Variables and Data Types</a:t>
            </a:r>
            <a:endParaRPr/>
          </a:p>
        </p:txBody>
      </p:sp>
      <p:sp>
        <p:nvSpPr>
          <p:cNvPr id="106" name="Google Shape;106;p16"/>
          <p:cNvSpPr txBox="1">
            <a:spLocks noGrp="1"/>
          </p:cNvSpPr>
          <p:nvPr>
            <p:ph type="body" idx="1"/>
          </p:nvPr>
        </p:nvSpPr>
        <p:spPr>
          <a:xfrm>
            <a:off x="729450" y="1562275"/>
            <a:ext cx="7688700" cy="27777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sz="1700"/>
              <a:t>If a variable is an int or float, </a:t>
            </a:r>
            <a:r>
              <a:rPr lang="en" sz="1700" i="1"/>
              <a:t>it is a number</a:t>
            </a:r>
            <a:r>
              <a:rPr lang="en" sz="1700"/>
              <a:t>.</a:t>
            </a:r>
            <a:endParaRPr sz="1700"/>
          </a:p>
          <a:p>
            <a:pPr marL="0" lvl="0" indent="0" algn="l" rtl="0">
              <a:spcBef>
                <a:spcPts val="1200"/>
              </a:spcBef>
              <a:spcAft>
                <a:spcPts val="1200"/>
              </a:spcAft>
              <a:buNone/>
            </a:pPr>
            <a:r>
              <a:rPr lang="en" sz="1700"/>
              <a:t>This means you can use it like a number anywhere a number is used!</a:t>
            </a:r>
            <a:endParaRPr sz="170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Shape 221"/>
        <p:cNvGrpSpPr/>
        <p:nvPr/>
      </p:nvGrpSpPr>
      <p:grpSpPr>
        <a:xfrm>
          <a:off x="0" y="0"/>
          <a:ext cx="0" cy="0"/>
          <a:chOff x="0" y="0"/>
          <a:chExt cx="0" cy="0"/>
        </a:xfrm>
      </p:grpSpPr>
      <p:sp>
        <p:nvSpPr>
          <p:cNvPr id="222" name="Google Shape;222;p4"/>
          <p:cNvSpPr txBox="1">
            <a:spLocks noGrp="1"/>
          </p:cNvSpPr>
          <p:nvPr>
            <p:ph type="body" idx="1"/>
          </p:nvPr>
        </p:nvSpPr>
        <p:spPr>
          <a:xfrm>
            <a:off x="729450" y="1554526"/>
            <a:ext cx="7783500" cy="2777700"/>
          </a:xfrm>
          <a:prstGeom prst="rect">
            <a:avLst/>
          </a:prstGeom>
          <a:noFill/>
          <a:ln>
            <a:noFill/>
          </a:ln>
        </p:spPr>
        <p:txBody>
          <a:bodyPr spcFirstLastPara="1" wrap="square" lIns="91425" tIns="91425" rIns="91425" bIns="91425" anchor="t" anchorCtr="0">
            <a:normAutofit/>
          </a:bodyPr>
          <a:lstStyle/>
          <a:p>
            <a:pPr marL="342900" lvl="0" indent="-342900" algn="l" rtl="0">
              <a:lnSpc>
                <a:spcPct val="115000"/>
              </a:lnSpc>
              <a:spcBef>
                <a:spcPts val="0"/>
              </a:spcBef>
              <a:spcAft>
                <a:spcPts val="0"/>
              </a:spcAft>
              <a:buSzPts val="1300"/>
              <a:buFont typeface="Arial"/>
              <a:buAutoNum type="arabicPeriod"/>
            </a:pPr>
            <a:r>
              <a:rPr lang="en" sz="1700" dirty="0">
                <a:latin typeface="Lato"/>
                <a:ea typeface="Lato"/>
                <a:cs typeface="Lato"/>
                <a:sym typeface="Lato"/>
              </a:rPr>
              <a:t>Write a function to return the number of characters in your first name.</a:t>
            </a:r>
            <a:br>
              <a:rPr lang="en" sz="1700" dirty="0">
                <a:latin typeface="Lato"/>
                <a:ea typeface="Lato"/>
                <a:cs typeface="Lato"/>
                <a:sym typeface="Lato"/>
              </a:rPr>
            </a:br>
            <a:endParaRPr sz="1700" dirty="0">
              <a:latin typeface="Lato"/>
              <a:ea typeface="Lato"/>
              <a:cs typeface="Lato"/>
              <a:sym typeface="Lato"/>
            </a:endParaRPr>
          </a:p>
          <a:p>
            <a:pPr marL="342900" lvl="0" indent="-342900" algn="l" rtl="0">
              <a:lnSpc>
                <a:spcPct val="115000"/>
              </a:lnSpc>
              <a:spcBef>
                <a:spcPts val="0"/>
              </a:spcBef>
              <a:spcAft>
                <a:spcPts val="0"/>
              </a:spcAft>
              <a:buSzPts val="1300"/>
              <a:buFont typeface="Arial"/>
              <a:buAutoNum type="arabicPeriod"/>
            </a:pPr>
            <a:r>
              <a:rPr lang="en" sz="1700" dirty="0">
                <a:latin typeface="Lato"/>
                <a:ea typeface="Lato"/>
                <a:cs typeface="Lato"/>
                <a:sym typeface="Lato"/>
              </a:rPr>
              <a:t>Write a function to return your initials as a list.</a:t>
            </a:r>
            <a:endParaRPr dirty="0"/>
          </a:p>
          <a:p>
            <a:pPr marL="342900" lvl="0" indent="-260350" algn="l" rtl="0">
              <a:lnSpc>
                <a:spcPct val="115000"/>
              </a:lnSpc>
              <a:spcBef>
                <a:spcPts val="0"/>
              </a:spcBef>
              <a:spcAft>
                <a:spcPts val="0"/>
              </a:spcAft>
              <a:buSzPts val="1300"/>
              <a:buFont typeface="Arial"/>
              <a:buNone/>
            </a:pPr>
            <a:endParaRPr sz="1700" dirty="0">
              <a:latin typeface="Lato"/>
              <a:ea typeface="Lato"/>
              <a:cs typeface="Lato"/>
              <a:sym typeface="Lato"/>
            </a:endParaRPr>
          </a:p>
          <a:p>
            <a:pPr marL="342900" lvl="0" indent="-342900" algn="l" rtl="0">
              <a:lnSpc>
                <a:spcPct val="115000"/>
              </a:lnSpc>
              <a:spcBef>
                <a:spcPts val="0"/>
              </a:spcBef>
              <a:spcAft>
                <a:spcPts val="0"/>
              </a:spcAft>
              <a:buSzPts val="1300"/>
              <a:buFont typeface="+mj-lt"/>
              <a:buAutoNum type="arabicPeriod" startAt="3"/>
            </a:pPr>
            <a:r>
              <a:rPr lang="en" sz="1700" dirty="0">
                <a:latin typeface="Lato"/>
                <a:ea typeface="Lato"/>
                <a:cs typeface="Lato"/>
                <a:sym typeface="Lato"/>
              </a:rPr>
              <a:t>Write code which creates a 2-dimensional array with 9 numbers in it.</a:t>
            </a:r>
            <a:br>
              <a:rPr lang="en" sz="1700" dirty="0">
                <a:latin typeface="Lato"/>
                <a:ea typeface="Lato"/>
                <a:cs typeface="Lato"/>
                <a:sym typeface="Lato"/>
              </a:rPr>
            </a:br>
            <a:r>
              <a:rPr lang="en" sz="1700" dirty="0">
                <a:latin typeface="Lato"/>
                <a:ea typeface="Lato"/>
                <a:cs typeface="Lato"/>
                <a:sym typeface="Lato"/>
              </a:rPr>
              <a:t>Print the middle square.</a:t>
            </a:r>
            <a:endParaRPr dirty="0"/>
          </a:p>
          <a:p>
            <a:pPr marL="342900" lvl="0" indent="-260350" algn="l" rtl="0">
              <a:lnSpc>
                <a:spcPct val="115000"/>
              </a:lnSpc>
              <a:spcBef>
                <a:spcPts val="0"/>
              </a:spcBef>
              <a:spcAft>
                <a:spcPts val="0"/>
              </a:spcAft>
              <a:buSzPts val="1300"/>
              <a:buFont typeface="Arial"/>
              <a:buNone/>
            </a:pPr>
            <a:endParaRPr sz="1700" dirty="0">
              <a:latin typeface="Lato"/>
              <a:ea typeface="Lato"/>
              <a:cs typeface="Lato"/>
              <a:sym typeface="Lato"/>
            </a:endParaRPr>
          </a:p>
          <a:p>
            <a:pPr marL="0" lvl="0" indent="0" algn="l" rtl="0">
              <a:lnSpc>
                <a:spcPct val="115000"/>
              </a:lnSpc>
              <a:spcBef>
                <a:spcPts val="0"/>
              </a:spcBef>
              <a:spcAft>
                <a:spcPts val="0"/>
              </a:spcAft>
              <a:buSzPts val="1300"/>
              <a:buNone/>
            </a:pPr>
            <a:endParaRPr sz="1700" dirty="0">
              <a:latin typeface="Lato"/>
              <a:ea typeface="Lato"/>
              <a:cs typeface="Lato"/>
              <a:sym typeface="Lato"/>
            </a:endParaRPr>
          </a:p>
          <a:p>
            <a:pPr marL="0" lvl="0" indent="0" algn="l" rtl="0">
              <a:lnSpc>
                <a:spcPct val="115000"/>
              </a:lnSpc>
              <a:spcBef>
                <a:spcPts val="0"/>
              </a:spcBef>
              <a:spcAft>
                <a:spcPts val="0"/>
              </a:spcAft>
              <a:buSzPts val="1300"/>
              <a:buNone/>
            </a:pPr>
            <a:r>
              <a:rPr lang="en" sz="1200" dirty="0">
                <a:latin typeface="Lato"/>
                <a:ea typeface="Lato"/>
                <a:cs typeface="Lato"/>
                <a:sym typeface="Lato"/>
              </a:rPr>
              <a:t>(Hint for first two – name.split(" ") splits a string by space into a list.)</a:t>
            </a:r>
            <a:endParaRPr sz="1200" dirty="0">
              <a:latin typeface="Lato"/>
              <a:ea typeface="Lato"/>
              <a:cs typeface="Lato"/>
              <a:sym typeface="Lato"/>
            </a:endParaRPr>
          </a:p>
        </p:txBody>
      </p:sp>
      <p:sp>
        <p:nvSpPr>
          <p:cNvPr id="223" name="Google Shape;223;p4"/>
          <p:cNvSpPr txBox="1">
            <a:spLocks noGrp="1"/>
          </p:cNvSpPr>
          <p:nvPr>
            <p:ph type="title"/>
          </p:nvPr>
        </p:nvSpPr>
        <p:spPr>
          <a:xfrm>
            <a:off x="727650" y="573550"/>
            <a:ext cx="7688700" cy="535200"/>
          </a:xfrm>
          <a:prstGeom prst="rect">
            <a:avLst/>
          </a:prstGeom>
          <a:noFill/>
          <a:ln>
            <a:noFill/>
          </a:ln>
        </p:spPr>
        <p:txBody>
          <a:bodyPr spcFirstLastPara="1" wrap="square" lIns="91425" tIns="91425" rIns="91425" bIns="91425" anchor="t" anchorCtr="0">
            <a:normAutofit fontScale="90000"/>
          </a:bodyPr>
          <a:lstStyle/>
          <a:p>
            <a:pPr marL="0" lvl="0" indent="0" algn="l" rtl="0">
              <a:lnSpc>
                <a:spcPct val="100000"/>
              </a:lnSpc>
              <a:spcBef>
                <a:spcPts val="0"/>
              </a:spcBef>
              <a:spcAft>
                <a:spcPts val="0"/>
              </a:spcAft>
              <a:buSzPct val="111111"/>
              <a:buNone/>
            </a:pPr>
            <a:r>
              <a:rPr lang="en" dirty="0"/>
              <a:t>Activity 1 – Functions and Arrays</a:t>
            </a:r>
            <a:endParaRPr dirty="0"/>
          </a:p>
        </p:txBody>
      </p:sp>
      <p:pic>
        <p:nvPicPr>
          <p:cNvPr id="224" name="Google Shape;224;p4"/>
          <p:cNvPicPr preferRelativeResize="0"/>
          <p:nvPr/>
        </p:nvPicPr>
        <p:blipFill rotWithShape="1">
          <a:blip r:embed="rId3">
            <a:alphaModFix/>
          </a:blip>
          <a:srcRect/>
          <a:stretch/>
        </p:blipFill>
        <p:spPr>
          <a:xfrm>
            <a:off x="6369803" y="3403581"/>
            <a:ext cx="1726204" cy="1649673"/>
          </a:xfrm>
          <a:prstGeom prst="rect">
            <a:avLst/>
          </a:prstGeom>
          <a:noFill/>
          <a:ln>
            <a:noFill/>
          </a:ln>
        </p:spPr>
      </p:pic>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Shape 228"/>
        <p:cNvGrpSpPr/>
        <p:nvPr/>
      </p:nvGrpSpPr>
      <p:grpSpPr>
        <a:xfrm>
          <a:off x="0" y="0"/>
          <a:ext cx="0" cy="0"/>
          <a:chOff x="0" y="0"/>
          <a:chExt cx="0" cy="0"/>
        </a:xfrm>
      </p:grpSpPr>
      <p:sp>
        <p:nvSpPr>
          <p:cNvPr id="229" name="Google Shape;229;p5"/>
          <p:cNvSpPr txBox="1">
            <a:spLocks noGrp="1"/>
          </p:cNvSpPr>
          <p:nvPr>
            <p:ph type="body" idx="1"/>
          </p:nvPr>
        </p:nvSpPr>
        <p:spPr>
          <a:xfrm>
            <a:off x="729450" y="1554526"/>
            <a:ext cx="7783500" cy="2777700"/>
          </a:xfrm>
          <a:prstGeom prst="rect">
            <a:avLst/>
          </a:prstGeom>
          <a:noFill/>
          <a:ln>
            <a:noFill/>
          </a:ln>
        </p:spPr>
        <p:txBody>
          <a:bodyPr spcFirstLastPara="1" wrap="square" lIns="91425" tIns="91425" rIns="91425" bIns="91425" anchor="t" anchorCtr="0">
            <a:normAutofit/>
          </a:bodyPr>
          <a:lstStyle/>
          <a:p>
            <a:pPr marL="342900" lvl="0" indent="-342900" algn="l" rtl="0">
              <a:lnSpc>
                <a:spcPct val="115000"/>
              </a:lnSpc>
              <a:spcBef>
                <a:spcPts val="0"/>
              </a:spcBef>
              <a:spcAft>
                <a:spcPts val="0"/>
              </a:spcAft>
              <a:buSzPts val="1300"/>
              <a:buFont typeface="Arial"/>
              <a:buAutoNum type="arabicPeriod"/>
            </a:pPr>
            <a:r>
              <a:rPr lang="en" sz="1400">
                <a:latin typeface="Lato"/>
                <a:ea typeface="Lato"/>
                <a:cs typeface="Lato"/>
                <a:sym typeface="Lato"/>
              </a:rPr>
              <a:t>Write a function to return the number of characters in your first name.</a:t>
            </a:r>
            <a:endParaRPr/>
          </a:p>
          <a:p>
            <a:pPr marL="342900" lvl="0" indent="-260350" algn="l" rtl="0">
              <a:lnSpc>
                <a:spcPct val="115000"/>
              </a:lnSpc>
              <a:spcBef>
                <a:spcPts val="0"/>
              </a:spcBef>
              <a:spcAft>
                <a:spcPts val="0"/>
              </a:spcAft>
              <a:buSzPts val="1300"/>
              <a:buFont typeface="Arial"/>
              <a:buNone/>
            </a:pPr>
            <a:endParaRPr sz="1400">
              <a:latin typeface="Lato"/>
              <a:ea typeface="Lato"/>
              <a:cs typeface="Lato"/>
              <a:sym typeface="Lato"/>
            </a:endParaRPr>
          </a:p>
          <a:p>
            <a:pPr marL="0" lvl="0" indent="0" algn="l" rtl="0">
              <a:lnSpc>
                <a:spcPct val="115000"/>
              </a:lnSpc>
              <a:spcBef>
                <a:spcPts val="0"/>
              </a:spcBef>
              <a:spcAft>
                <a:spcPts val="0"/>
              </a:spcAft>
              <a:buSzPts val="1300"/>
              <a:buNone/>
            </a:pPr>
            <a:r>
              <a:rPr lang="en" sz="1200">
                <a:latin typeface="Roboto Mono"/>
                <a:ea typeface="Roboto Mono"/>
                <a:cs typeface="Roboto Mono"/>
                <a:sym typeface="Roboto Mono"/>
              </a:rPr>
              <a:t>def lenFirst(name):</a:t>
            </a:r>
            <a:endParaRPr/>
          </a:p>
          <a:p>
            <a:pPr marL="0" lvl="0" indent="0" algn="l" rtl="0">
              <a:lnSpc>
                <a:spcPct val="115000"/>
              </a:lnSpc>
              <a:spcBef>
                <a:spcPts val="0"/>
              </a:spcBef>
              <a:spcAft>
                <a:spcPts val="0"/>
              </a:spcAft>
              <a:buSzPts val="1300"/>
              <a:buNone/>
            </a:pPr>
            <a:r>
              <a:rPr lang="en" sz="1200">
                <a:latin typeface="Roboto Mono"/>
                <a:ea typeface="Roboto Mono"/>
                <a:cs typeface="Roboto Mono"/>
                <a:sym typeface="Roboto Mono"/>
              </a:rPr>
              <a:t>    splitName = name.split(" ")</a:t>
            </a:r>
            <a:endParaRPr/>
          </a:p>
          <a:p>
            <a:pPr marL="0" lvl="0" indent="0" algn="l" rtl="0">
              <a:lnSpc>
                <a:spcPct val="115000"/>
              </a:lnSpc>
              <a:spcBef>
                <a:spcPts val="0"/>
              </a:spcBef>
              <a:spcAft>
                <a:spcPts val="0"/>
              </a:spcAft>
              <a:buSzPts val="1300"/>
              <a:buNone/>
            </a:pPr>
            <a:r>
              <a:rPr lang="en" sz="1200">
                <a:latin typeface="Roboto Mono"/>
                <a:ea typeface="Roboto Mono"/>
                <a:cs typeface="Roboto Mono"/>
                <a:sym typeface="Roboto Mono"/>
              </a:rPr>
              <a:t>    return splitName[0]</a:t>
            </a:r>
            <a:endParaRPr/>
          </a:p>
          <a:p>
            <a:pPr marL="0" lvl="0" indent="0" algn="l" rtl="0">
              <a:lnSpc>
                <a:spcPct val="115000"/>
              </a:lnSpc>
              <a:spcBef>
                <a:spcPts val="0"/>
              </a:spcBef>
              <a:spcAft>
                <a:spcPts val="0"/>
              </a:spcAft>
              <a:buSzPts val="1300"/>
              <a:buNone/>
            </a:pPr>
            <a:endParaRPr sz="1700">
              <a:latin typeface="Lato"/>
              <a:ea typeface="Lato"/>
              <a:cs typeface="Lato"/>
              <a:sym typeface="Lato"/>
            </a:endParaRPr>
          </a:p>
        </p:txBody>
      </p:sp>
      <p:sp>
        <p:nvSpPr>
          <p:cNvPr id="230" name="Google Shape;230;p5"/>
          <p:cNvSpPr txBox="1">
            <a:spLocks noGrp="1"/>
          </p:cNvSpPr>
          <p:nvPr>
            <p:ph type="title"/>
          </p:nvPr>
        </p:nvSpPr>
        <p:spPr>
          <a:xfrm>
            <a:off x="727650" y="573550"/>
            <a:ext cx="7688700" cy="535200"/>
          </a:xfrm>
          <a:prstGeom prst="rect">
            <a:avLst/>
          </a:prstGeom>
          <a:noFill/>
          <a:ln>
            <a:noFill/>
          </a:ln>
        </p:spPr>
        <p:txBody>
          <a:bodyPr spcFirstLastPara="1" wrap="square" lIns="91425" tIns="91425" rIns="91425" bIns="91425" anchor="t" anchorCtr="0">
            <a:normAutofit fontScale="90000"/>
          </a:bodyPr>
          <a:lstStyle/>
          <a:p>
            <a:pPr marL="0" lvl="0" indent="0" algn="l" rtl="0">
              <a:lnSpc>
                <a:spcPct val="100000"/>
              </a:lnSpc>
              <a:spcBef>
                <a:spcPts val="0"/>
              </a:spcBef>
              <a:spcAft>
                <a:spcPts val="0"/>
              </a:spcAft>
              <a:buSzPct val="111111"/>
              <a:buNone/>
            </a:pPr>
            <a:r>
              <a:rPr lang="en" dirty="0"/>
              <a:t>Solution 1 – Functions and Arrays</a:t>
            </a:r>
            <a:endParaRPr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Shape 234"/>
        <p:cNvGrpSpPr/>
        <p:nvPr/>
      </p:nvGrpSpPr>
      <p:grpSpPr>
        <a:xfrm>
          <a:off x="0" y="0"/>
          <a:ext cx="0" cy="0"/>
          <a:chOff x="0" y="0"/>
          <a:chExt cx="0" cy="0"/>
        </a:xfrm>
      </p:grpSpPr>
      <p:sp>
        <p:nvSpPr>
          <p:cNvPr id="235" name="Google Shape;235;p6"/>
          <p:cNvSpPr txBox="1">
            <a:spLocks noGrp="1"/>
          </p:cNvSpPr>
          <p:nvPr>
            <p:ph type="body" idx="1"/>
          </p:nvPr>
        </p:nvSpPr>
        <p:spPr>
          <a:xfrm>
            <a:off x="729450" y="1554526"/>
            <a:ext cx="7783500" cy="2777700"/>
          </a:xfrm>
          <a:prstGeom prst="rect">
            <a:avLst/>
          </a:prstGeom>
          <a:noFill/>
          <a:ln>
            <a:noFill/>
          </a:ln>
        </p:spPr>
        <p:txBody>
          <a:bodyPr spcFirstLastPara="1" wrap="square" lIns="91425" tIns="91425" rIns="91425" bIns="91425" anchor="t" anchorCtr="0">
            <a:normAutofit/>
          </a:bodyPr>
          <a:lstStyle/>
          <a:p>
            <a:pPr marL="0" lvl="0" indent="0" algn="l" rtl="0">
              <a:lnSpc>
                <a:spcPct val="115000"/>
              </a:lnSpc>
              <a:spcBef>
                <a:spcPts val="0"/>
              </a:spcBef>
              <a:spcAft>
                <a:spcPts val="0"/>
              </a:spcAft>
              <a:buSzPts val="1300"/>
              <a:buNone/>
            </a:pPr>
            <a:r>
              <a:rPr lang="en" sz="1100">
                <a:latin typeface="Lato"/>
                <a:ea typeface="Lato"/>
                <a:cs typeface="Lato"/>
                <a:sym typeface="Lato"/>
              </a:rPr>
              <a:t>2.</a:t>
            </a:r>
            <a:r>
              <a:rPr lang="en" sz="1400">
                <a:latin typeface="Lato"/>
                <a:ea typeface="Lato"/>
                <a:cs typeface="Lato"/>
                <a:sym typeface="Lato"/>
              </a:rPr>
              <a:t>     Write a function to return your initials as a list.</a:t>
            </a:r>
            <a:endParaRPr/>
          </a:p>
          <a:p>
            <a:pPr marL="0" lvl="0" indent="0" algn="l" rtl="0">
              <a:lnSpc>
                <a:spcPct val="115000"/>
              </a:lnSpc>
              <a:spcBef>
                <a:spcPts val="0"/>
              </a:spcBef>
              <a:spcAft>
                <a:spcPts val="0"/>
              </a:spcAft>
              <a:buSzPts val="1300"/>
              <a:buNone/>
            </a:pPr>
            <a:endParaRPr sz="1400">
              <a:latin typeface="Lato"/>
              <a:ea typeface="Lato"/>
              <a:cs typeface="Lato"/>
              <a:sym typeface="Lato"/>
            </a:endParaRPr>
          </a:p>
          <a:p>
            <a:pPr marL="0" lvl="0" indent="0" algn="l" rtl="0">
              <a:lnSpc>
                <a:spcPct val="115000"/>
              </a:lnSpc>
              <a:spcBef>
                <a:spcPts val="0"/>
              </a:spcBef>
              <a:spcAft>
                <a:spcPts val="0"/>
              </a:spcAft>
              <a:buSzPts val="1300"/>
              <a:buNone/>
            </a:pPr>
            <a:r>
              <a:rPr lang="en" sz="1200">
                <a:latin typeface="Roboto Mono"/>
                <a:ea typeface="Roboto Mono"/>
                <a:cs typeface="Roboto Mono"/>
                <a:sym typeface="Roboto Mono"/>
              </a:rPr>
              <a:t>def initials(name):</a:t>
            </a:r>
            <a:endParaRPr/>
          </a:p>
          <a:p>
            <a:pPr marL="0" lvl="0" indent="0" algn="l" rtl="0">
              <a:lnSpc>
                <a:spcPct val="115000"/>
              </a:lnSpc>
              <a:spcBef>
                <a:spcPts val="0"/>
              </a:spcBef>
              <a:spcAft>
                <a:spcPts val="0"/>
              </a:spcAft>
              <a:buSzPts val="1300"/>
              <a:buNone/>
            </a:pPr>
            <a:r>
              <a:rPr lang="en" sz="1200">
                <a:latin typeface="Roboto Mono"/>
                <a:ea typeface="Roboto Mono"/>
                <a:cs typeface="Roboto Mono"/>
                <a:sym typeface="Roboto Mono"/>
              </a:rPr>
              <a:t>    splitName = name.split(" ")</a:t>
            </a:r>
            <a:endParaRPr/>
          </a:p>
          <a:p>
            <a:pPr marL="0" lvl="0" indent="0" algn="l" rtl="0">
              <a:lnSpc>
                <a:spcPct val="115000"/>
              </a:lnSpc>
              <a:spcBef>
                <a:spcPts val="0"/>
              </a:spcBef>
              <a:spcAft>
                <a:spcPts val="0"/>
              </a:spcAft>
              <a:buSzPts val="1300"/>
              <a:buNone/>
            </a:pPr>
            <a:r>
              <a:rPr lang="en" sz="1200">
                <a:latin typeface="Roboto Mono"/>
                <a:ea typeface="Roboto Mono"/>
                <a:cs typeface="Roboto Mono"/>
                <a:sym typeface="Roboto Mono"/>
              </a:rPr>
              <a:t>    initials = []</a:t>
            </a:r>
            <a:endParaRPr/>
          </a:p>
          <a:p>
            <a:pPr marL="0" lvl="0" indent="0" algn="l" rtl="0">
              <a:lnSpc>
                <a:spcPct val="115000"/>
              </a:lnSpc>
              <a:spcBef>
                <a:spcPts val="0"/>
              </a:spcBef>
              <a:spcAft>
                <a:spcPts val="0"/>
              </a:spcAft>
              <a:buSzPts val="1300"/>
              <a:buNone/>
            </a:pPr>
            <a:r>
              <a:rPr lang="en" sz="1200">
                <a:latin typeface="Roboto Mono"/>
                <a:ea typeface="Roboto Mono"/>
                <a:cs typeface="Roboto Mono"/>
                <a:sym typeface="Roboto Mono"/>
              </a:rPr>
              <a:t>    for i in splitName:</a:t>
            </a:r>
            <a:endParaRPr/>
          </a:p>
          <a:p>
            <a:pPr marL="0" lvl="0" indent="0" algn="l" rtl="0">
              <a:lnSpc>
                <a:spcPct val="115000"/>
              </a:lnSpc>
              <a:spcBef>
                <a:spcPts val="0"/>
              </a:spcBef>
              <a:spcAft>
                <a:spcPts val="0"/>
              </a:spcAft>
              <a:buSzPts val="1300"/>
              <a:buNone/>
            </a:pPr>
            <a:r>
              <a:rPr lang="en" sz="1200">
                <a:latin typeface="Roboto Mono"/>
                <a:ea typeface="Roboto Mono"/>
                <a:cs typeface="Roboto Mono"/>
                <a:sym typeface="Roboto Mono"/>
              </a:rPr>
              <a:t>        initials.append(i[0])</a:t>
            </a:r>
            <a:endParaRPr/>
          </a:p>
          <a:p>
            <a:pPr marL="0" lvl="0" indent="0" algn="l" rtl="0">
              <a:lnSpc>
                <a:spcPct val="115000"/>
              </a:lnSpc>
              <a:spcBef>
                <a:spcPts val="0"/>
              </a:spcBef>
              <a:spcAft>
                <a:spcPts val="0"/>
              </a:spcAft>
              <a:buSzPts val="1300"/>
              <a:buNone/>
            </a:pPr>
            <a:r>
              <a:rPr lang="en" sz="1200">
                <a:latin typeface="Roboto Mono"/>
                <a:ea typeface="Roboto Mono"/>
                <a:cs typeface="Roboto Mono"/>
                <a:sym typeface="Roboto Mono"/>
              </a:rPr>
              <a:t>    return initials</a:t>
            </a:r>
            <a:endParaRPr/>
          </a:p>
          <a:p>
            <a:pPr marL="0" lvl="0" indent="0" algn="l" rtl="0">
              <a:lnSpc>
                <a:spcPct val="115000"/>
              </a:lnSpc>
              <a:spcBef>
                <a:spcPts val="0"/>
              </a:spcBef>
              <a:spcAft>
                <a:spcPts val="0"/>
              </a:spcAft>
              <a:buSzPts val="1300"/>
              <a:buNone/>
            </a:pPr>
            <a:endParaRPr sz="1200">
              <a:latin typeface="Roboto Mono"/>
              <a:ea typeface="Roboto Mono"/>
              <a:cs typeface="Roboto Mono"/>
              <a:sym typeface="Roboto Mono"/>
            </a:endParaRPr>
          </a:p>
          <a:p>
            <a:pPr marL="0" lvl="0" indent="0" algn="l" rtl="0">
              <a:lnSpc>
                <a:spcPct val="115000"/>
              </a:lnSpc>
              <a:spcBef>
                <a:spcPts val="0"/>
              </a:spcBef>
              <a:spcAft>
                <a:spcPts val="0"/>
              </a:spcAft>
              <a:buSzPts val="1300"/>
              <a:buNone/>
            </a:pPr>
            <a:r>
              <a:rPr lang="en" sz="1200">
                <a:latin typeface="Roboto Mono"/>
                <a:ea typeface="Roboto Mono"/>
                <a:cs typeface="Roboto Mono"/>
                <a:sym typeface="Roboto Mono"/>
              </a:rPr>
              <a:t>OR</a:t>
            </a:r>
            <a:endParaRPr/>
          </a:p>
          <a:p>
            <a:pPr marL="0" lvl="0" indent="0" algn="l" rtl="0">
              <a:lnSpc>
                <a:spcPct val="115000"/>
              </a:lnSpc>
              <a:spcBef>
                <a:spcPts val="0"/>
              </a:spcBef>
              <a:spcAft>
                <a:spcPts val="0"/>
              </a:spcAft>
              <a:buSzPts val="1300"/>
              <a:buNone/>
            </a:pPr>
            <a:r>
              <a:rPr lang="en" sz="1200">
                <a:latin typeface="Roboto Mono"/>
                <a:ea typeface="Roboto Mono"/>
                <a:cs typeface="Roboto Mono"/>
                <a:sym typeface="Roboto Mono"/>
              </a:rPr>
              <a:t>    initials = [splitName[0][0], splitName[-1][0]]  </a:t>
            </a:r>
            <a:r>
              <a:rPr lang="en" sz="1200">
                <a:latin typeface="Lato"/>
                <a:ea typeface="Lato"/>
                <a:cs typeface="Lato"/>
                <a:sym typeface="Lato"/>
              </a:rPr>
              <a:t>(no need for </a:t>
            </a:r>
            <a:r>
              <a:rPr lang="en" sz="1200">
                <a:latin typeface="Roboto Mono"/>
                <a:ea typeface="Roboto Mono"/>
                <a:cs typeface="Roboto Mono"/>
                <a:sym typeface="Roboto Mono"/>
              </a:rPr>
              <a:t>for</a:t>
            </a:r>
            <a:r>
              <a:rPr lang="en" sz="1200">
                <a:latin typeface="Lato"/>
                <a:ea typeface="Lato"/>
                <a:cs typeface="Lato"/>
                <a:sym typeface="Lato"/>
              </a:rPr>
              <a:t> loop with this version)</a:t>
            </a:r>
            <a:endParaRPr sz="1200">
              <a:latin typeface="Roboto Mono"/>
              <a:ea typeface="Roboto Mono"/>
              <a:cs typeface="Roboto Mono"/>
              <a:sym typeface="Roboto Mono"/>
            </a:endParaRPr>
          </a:p>
        </p:txBody>
      </p:sp>
      <p:sp>
        <p:nvSpPr>
          <p:cNvPr id="236" name="Google Shape;236;p6"/>
          <p:cNvSpPr txBox="1">
            <a:spLocks noGrp="1"/>
          </p:cNvSpPr>
          <p:nvPr>
            <p:ph type="title"/>
          </p:nvPr>
        </p:nvSpPr>
        <p:spPr>
          <a:xfrm>
            <a:off x="727650" y="573550"/>
            <a:ext cx="7688700" cy="535200"/>
          </a:xfrm>
          <a:prstGeom prst="rect">
            <a:avLst/>
          </a:prstGeom>
          <a:noFill/>
          <a:ln>
            <a:noFill/>
          </a:ln>
        </p:spPr>
        <p:txBody>
          <a:bodyPr spcFirstLastPara="1" wrap="square" lIns="91425" tIns="91425" rIns="91425" bIns="91425" anchor="t" anchorCtr="0">
            <a:normAutofit fontScale="90000"/>
          </a:bodyPr>
          <a:lstStyle/>
          <a:p>
            <a:pPr marL="0" lvl="0" indent="0" algn="l" rtl="0">
              <a:lnSpc>
                <a:spcPct val="100000"/>
              </a:lnSpc>
              <a:spcBef>
                <a:spcPts val="0"/>
              </a:spcBef>
              <a:spcAft>
                <a:spcPts val="0"/>
              </a:spcAft>
              <a:buSzPct val="111111"/>
              <a:buNone/>
            </a:pPr>
            <a:r>
              <a:rPr lang="en" dirty="0"/>
              <a:t>Solution 1 – Functions and Arrays</a:t>
            </a:r>
            <a:endParaRPr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Shape 240"/>
        <p:cNvGrpSpPr/>
        <p:nvPr/>
      </p:nvGrpSpPr>
      <p:grpSpPr>
        <a:xfrm>
          <a:off x="0" y="0"/>
          <a:ext cx="0" cy="0"/>
          <a:chOff x="0" y="0"/>
          <a:chExt cx="0" cy="0"/>
        </a:xfrm>
      </p:grpSpPr>
      <p:sp>
        <p:nvSpPr>
          <p:cNvPr id="241" name="Google Shape;241;p7"/>
          <p:cNvSpPr txBox="1">
            <a:spLocks noGrp="1"/>
          </p:cNvSpPr>
          <p:nvPr>
            <p:ph type="body" idx="1"/>
          </p:nvPr>
        </p:nvSpPr>
        <p:spPr>
          <a:xfrm>
            <a:off x="729450" y="1554526"/>
            <a:ext cx="7783500" cy="2777700"/>
          </a:xfrm>
          <a:prstGeom prst="rect">
            <a:avLst/>
          </a:prstGeom>
          <a:noFill/>
          <a:ln>
            <a:noFill/>
          </a:ln>
        </p:spPr>
        <p:txBody>
          <a:bodyPr spcFirstLastPara="1" wrap="square" lIns="91425" tIns="91425" rIns="91425" bIns="91425" anchor="t" anchorCtr="0">
            <a:normAutofit/>
          </a:bodyPr>
          <a:lstStyle/>
          <a:p>
            <a:pPr marL="342900" lvl="0" indent="-342900" algn="l" rtl="0">
              <a:lnSpc>
                <a:spcPct val="115000"/>
              </a:lnSpc>
              <a:spcBef>
                <a:spcPts val="0"/>
              </a:spcBef>
              <a:spcAft>
                <a:spcPts val="0"/>
              </a:spcAft>
              <a:buSzPts val="1300"/>
              <a:buFont typeface="Arial"/>
              <a:buAutoNum type="arabicPeriod" startAt="3"/>
            </a:pPr>
            <a:r>
              <a:rPr lang="en" sz="1400">
                <a:latin typeface="Lato"/>
                <a:ea typeface="Lato"/>
                <a:cs typeface="Lato"/>
                <a:sym typeface="Lato"/>
              </a:rPr>
              <a:t>Write code which creates a 2-dimensional array with 9 numbers in it.</a:t>
            </a:r>
            <a:br>
              <a:rPr lang="en" sz="1400">
                <a:latin typeface="Lato"/>
                <a:ea typeface="Lato"/>
                <a:cs typeface="Lato"/>
                <a:sym typeface="Lato"/>
              </a:rPr>
            </a:br>
            <a:r>
              <a:rPr lang="en" sz="1400">
                <a:latin typeface="Lato"/>
                <a:ea typeface="Lato"/>
                <a:cs typeface="Lato"/>
                <a:sym typeface="Lato"/>
              </a:rPr>
              <a:t>Print the middle square.</a:t>
            </a:r>
            <a:endParaRPr/>
          </a:p>
          <a:p>
            <a:pPr marL="342900" lvl="0" indent="-260350" algn="l" rtl="0">
              <a:lnSpc>
                <a:spcPct val="115000"/>
              </a:lnSpc>
              <a:spcBef>
                <a:spcPts val="0"/>
              </a:spcBef>
              <a:spcAft>
                <a:spcPts val="0"/>
              </a:spcAft>
              <a:buSzPts val="1300"/>
              <a:buFont typeface="Arial"/>
              <a:buNone/>
            </a:pPr>
            <a:endParaRPr sz="1400">
              <a:latin typeface="Lato"/>
              <a:ea typeface="Lato"/>
              <a:cs typeface="Lato"/>
              <a:sym typeface="Lato"/>
            </a:endParaRPr>
          </a:p>
          <a:p>
            <a:pPr marL="0" lvl="0" indent="0" algn="l" rtl="0">
              <a:lnSpc>
                <a:spcPct val="115000"/>
              </a:lnSpc>
              <a:spcBef>
                <a:spcPts val="0"/>
              </a:spcBef>
              <a:spcAft>
                <a:spcPts val="0"/>
              </a:spcAft>
              <a:buSzPts val="1300"/>
              <a:buNone/>
            </a:pPr>
            <a:r>
              <a:rPr lang="en" sz="1200">
                <a:latin typeface="Roboto Mono"/>
                <a:ea typeface="Roboto Mono"/>
                <a:cs typeface="Roboto Mono"/>
                <a:sym typeface="Roboto Mono"/>
              </a:rPr>
              <a:t>import numpy as np</a:t>
            </a:r>
            <a:endParaRPr/>
          </a:p>
          <a:p>
            <a:pPr marL="0" lvl="0" indent="0" algn="l" rtl="0">
              <a:lnSpc>
                <a:spcPct val="115000"/>
              </a:lnSpc>
              <a:spcBef>
                <a:spcPts val="0"/>
              </a:spcBef>
              <a:spcAft>
                <a:spcPts val="0"/>
              </a:spcAft>
              <a:buSzPts val="1300"/>
              <a:buNone/>
            </a:pPr>
            <a:endParaRPr sz="1200">
              <a:latin typeface="Roboto Mono"/>
              <a:ea typeface="Roboto Mono"/>
              <a:cs typeface="Roboto Mono"/>
              <a:sym typeface="Roboto Mono"/>
            </a:endParaRPr>
          </a:p>
          <a:p>
            <a:pPr marL="0" lvl="0" indent="0" algn="l" rtl="0">
              <a:lnSpc>
                <a:spcPct val="115000"/>
              </a:lnSpc>
              <a:spcBef>
                <a:spcPts val="0"/>
              </a:spcBef>
              <a:spcAft>
                <a:spcPts val="0"/>
              </a:spcAft>
              <a:buSzPts val="1300"/>
              <a:buNone/>
            </a:pPr>
            <a:r>
              <a:rPr lang="en" sz="1200">
                <a:latin typeface="Roboto Mono"/>
                <a:ea typeface="Roboto Mono"/>
                <a:cs typeface="Roboto Mono"/>
                <a:sym typeface="Roboto Mono"/>
              </a:rPr>
              <a:t>myArray = np.array([[1, 5, 6], [8, 2, 7], [9, 4, 3]])</a:t>
            </a:r>
            <a:endParaRPr/>
          </a:p>
          <a:p>
            <a:pPr marL="0" lvl="0" indent="0" algn="l" rtl="0">
              <a:lnSpc>
                <a:spcPct val="115000"/>
              </a:lnSpc>
              <a:spcBef>
                <a:spcPts val="0"/>
              </a:spcBef>
              <a:spcAft>
                <a:spcPts val="0"/>
              </a:spcAft>
              <a:buSzPts val="1300"/>
              <a:buNone/>
            </a:pPr>
            <a:endParaRPr sz="1200">
              <a:latin typeface="Roboto Mono"/>
              <a:ea typeface="Roboto Mono"/>
              <a:cs typeface="Roboto Mono"/>
              <a:sym typeface="Roboto Mono"/>
            </a:endParaRPr>
          </a:p>
          <a:p>
            <a:pPr marL="0" lvl="0" indent="0" algn="l" rtl="0">
              <a:lnSpc>
                <a:spcPct val="115000"/>
              </a:lnSpc>
              <a:spcBef>
                <a:spcPts val="0"/>
              </a:spcBef>
              <a:spcAft>
                <a:spcPts val="0"/>
              </a:spcAft>
              <a:buSzPts val="1300"/>
              <a:buNone/>
            </a:pPr>
            <a:r>
              <a:rPr lang="en" sz="1200">
                <a:latin typeface="Roboto Mono"/>
                <a:ea typeface="Roboto Mono"/>
                <a:cs typeface="Roboto Mono"/>
                <a:sym typeface="Roboto Mono"/>
              </a:rPr>
              <a:t>print(myArray[1, 1])</a:t>
            </a:r>
            <a:endParaRPr sz="1700">
              <a:latin typeface="Lato"/>
              <a:ea typeface="Lato"/>
              <a:cs typeface="Lato"/>
              <a:sym typeface="Lato"/>
            </a:endParaRPr>
          </a:p>
        </p:txBody>
      </p:sp>
      <p:sp>
        <p:nvSpPr>
          <p:cNvPr id="242" name="Google Shape;242;p7"/>
          <p:cNvSpPr txBox="1">
            <a:spLocks noGrp="1"/>
          </p:cNvSpPr>
          <p:nvPr>
            <p:ph type="title"/>
          </p:nvPr>
        </p:nvSpPr>
        <p:spPr>
          <a:xfrm>
            <a:off x="727650" y="573550"/>
            <a:ext cx="7688700" cy="535200"/>
          </a:xfrm>
          <a:prstGeom prst="rect">
            <a:avLst/>
          </a:prstGeom>
          <a:noFill/>
          <a:ln>
            <a:noFill/>
          </a:ln>
        </p:spPr>
        <p:txBody>
          <a:bodyPr spcFirstLastPara="1" wrap="square" lIns="91425" tIns="91425" rIns="91425" bIns="91425" anchor="t" anchorCtr="0">
            <a:normAutofit fontScale="90000"/>
          </a:bodyPr>
          <a:lstStyle/>
          <a:p>
            <a:pPr marL="0" lvl="0" indent="0" algn="l" rtl="0">
              <a:lnSpc>
                <a:spcPct val="100000"/>
              </a:lnSpc>
              <a:spcBef>
                <a:spcPts val="0"/>
              </a:spcBef>
              <a:spcAft>
                <a:spcPts val="0"/>
              </a:spcAft>
              <a:buSzPct val="111111"/>
              <a:buNone/>
            </a:pPr>
            <a:r>
              <a:rPr lang="en" dirty="0"/>
              <a:t>Solution 1 – Functions and Arrays</a:t>
            </a:r>
            <a:endParaRPr dirty="0"/>
          </a:p>
        </p:txBody>
      </p:sp>
      <p:pic>
        <p:nvPicPr>
          <p:cNvPr id="243" name="Google Shape;243;p7"/>
          <p:cNvPicPr preferRelativeResize="0"/>
          <p:nvPr/>
        </p:nvPicPr>
        <p:blipFill rotWithShape="1">
          <a:blip r:embed="rId3">
            <a:alphaModFix/>
          </a:blip>
          <a:srcRect/>
          <a:stretch/>
        </p:blipFill>
        <p:spPr>
          <a:xfrm>
            <a:off x="6369803" y="3403581"/>
            <a:ext cx="1726204" cy="1649673"/>
          </a:xfrm>
          <a:prstGeom prst="rect">
            <a:avLst/>
          </a:prstGeom>
          <a:noFill/>
          <a:ln>
            <a:noFill/>
          </a:ln>
        </p:spPr>
      </p:pic>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Shape 351"/>
        <p:cNvGrpSpPr/>
        <p:nvPr/>
      </p:nvGrpSpPr>
      <p:grpSpPr>
        <a:xfrm>
          <a:off x="0" y="0"/>
          <a:ext cx="0" cy="0"/>
          <a:chOff x="0" y="0"/>
          <a:chExt cx="0" cy="0"/>
        </a:xfrm>
      </p:grpSpPr>
      <p:sp>
        <p:nvSpPr>
          <p:cNvPr id="352" name="Google Shape;352;p47"/>
          <p:cNvSpPr txBox="1">
            <a:spLocks noGrp="1"/>
          </p:cNvSpPr>
          <p:nvPr>
            <p:ph type="body" idx="1"/>
          </p:nvPr>
        </p:nvSpPr>
        <p:spPr>
          <a:xfrm>
            <a:off x="729450" y="1562275"/>
            <a:ext cx="7783500" cy="3333300"/>
          </a:xfrm>
          <a:prstGeom prst="rect">
            <a:avLst/>
          </a:prstGeom>
          <a:noFill/>
          <a:ln>
            <a:noFill/>
          </a:ln>
        </p:spPr>
        <p:txBody>
          <a:bodyPr spcFirstLastPara="1" wrap="square" lIns="91425" tIns="91425" rIns="91425" bIns="91425" anchor="t" anchorCtr="0">
            <a:normAutofit/>
          </a:bodyPr>
          <a:lstStyle/>
          <a:p>
            <a:pPr marL="146050" lvl="0" indent="0" algn="l" rtl="0">
              <a:lnSpc>
                <a:spcPct val="115000"/>
              </a:lnSpc>
              <a:spcBef>
                <a:spcPts val="0"/>
              </a:spcBef>
              <a:spcAft>
                <a:spcPts val="0"/>
              </a:spcAft>
              <a:buSzPts val="1300"/>
              <a:buNone/>
            </a:pPr>
            <a:r>
              <a:rPr lang="en" sz="1400" dirty="0">
                <a:latin typeface="Lato"/>
                <a:ea typeface="Lato"/>
                <a:cs typeface="Lato"/>
                <a:sym typeface="Lato"/>
              </a:rPr>
              <a:t>Choose a pet – yours or just one you like.</a:t>
            </a:r>
            <a:endParaRPr dirty="0"/>
          </a:p>
          <a:p>
            <a:pPr marL="146050" lvl="0" indent="0" algn="l" rtl="0">
              <a:lnSpc>
                <a:spcPct val="115000"/>
              </a:lnSpc>
              <a:spcBef>
                <a:spcPts val="0"/>
              </a:spcBef>
              <a:spcAft>
                <a:spcPts val="0"/>
              </a:spcAft>
              <a:buSzPts val="1300"/>
              <a:buNone/>
            </a:pPr>
            <a:endParaRPr sz="1400" dirty="0">
              <a:latin typeface="Lato"/>
              <a:ea typeface="Lato"/>
              <a:cs typeface="Lato"/>
              <a:sym typeface="Lato"/>
            </a:endParaRPr>
          </a:p>
          <a:p>
            <a:pPr marL="146050" lvl="0" indent="0" algn="l" rtl="0">
              <a:lnSpc>
                <a:spcPct val="115000"/>
              </a:lnSpc>
              <a:spcBef>
                <a:spcPts val="0"/>
              </a:spcBef>
              <a:spcAft>
                <a:spcPts val="0"/>
              </a:spcAft>
              <a:buSzPts val="1300"/>
              <a:buNone/>
            </a:pPr>
            <a:r>
              <a:rPr lang="en" sz="1400" dirty="0">
                <a:latin typeface="Lato"/>
                <a:ea typeface="Lato"/>
                <a:cs typeface="Lato"/>
                <a:sym typeface="Lato"/>
              </a:rPr>
              <a:t>Design a class of that type (e.g. Cat, Dog, Budgie, GuineaPig etc) and give it some reasonable attributes - its name, colour, date of birth for example – there are no right or wrong answers. Write a </a:t>
            </a:r>
            <a:r>
              <a:rPr lang="en" sz="1400" dirty="0">
                <a:latin typeface="Roboto Mono"/>
                <a:ea typeface="Roboto Mono"/>
                <a:cs typeface="Roboto Mono"/>
                <a:sym typeface="Roboto Mono"/>
              </a:rPr>
              <a:t>def __init__ </a:t>
            </a:r>
            <a:r>
              <a:rPr lang="en" sz="1400" dirty="0">
                <a:latin typeface="Lato"/>
                <a:ea typeface="Lato"/>
                <a:cs typeface="Lato"/>
                <a:sym typeface="Lato"/>
              </a:rPr>
              <a:t>for it like the ones you’ve seen in this session.</a:t>
            </a:r>
            <a:endParaRPr dirty="0"/>
          </a:p>
          <a:p>
            <a:pPr marL="146050" lvl="0" indent="0" algn="l" rtl="0">
              <a:lnSpc>
                <a:spcPct val="115000"/>
              </a:lnSpc>
              <a:spcBef>
                <a:spcPts val="0"/>
              </a:spcBef>
              <a:spcAft>
                <a:spcPts val="0"/>
              </a:spcAft>
              <a:buSzPts val="1300"/>
              <a:buNone/>
            </a:pPr>
            <a:endParaRPr sz="1400" dirty="0">
              <a:latin typeface="Lato"/>
              <a:ea typeface="Lato"/>
              <a:cs typeface="Lato"/>
              <a:sym typeface="Lato"/>
            </a:endParaRPr>
          </a:p>
          <a:p>
            <a:pPr marL="146050" lvl="0" indent="0" algn="l" rtl="0">
              <a:lnSpc>
                <a:spcPct val="115000"/>
              </a:lnSpc>
              <a:spcBef>
                <a:spcPts val="0"/>
              </a:spcBef>
              <a:spcAft>
                <a:spcPts val="0"/>
              </a:spcAft>
              <a:buSzPts val="1300"/>
              <a:buNone/>
            </a:pPr>
            <a:r>
              <a:rPr lang="en" sz="1400" dirty="0">
                <a:latin typeface="Lato"/>
                <a:ea typeface="Lato"/>
                <a:cs typeface="Lato"/>
                <a:sym typeface="Lato"/>
              </a:rPr>
              <a:t>Now, create an instance (object) for </a:t>
            </a:r>
            <a:r>
              <a:rPr lang="en" sz="1400" i="1" dirty="0">
                <a:latin typeface="Lato"/>
                <a:ea typeface="Lato"/>
                <a:cs typeface="Lato"/>
                <a:sym typeface="Lato"/>
              </a:rPr>
              <a:t>your</a:t>
            </a:r>
            <a:r>
              <a:rPr lang="en" sz="1400" dirty="0">
                <a:latin typeface="Lato"/>
                <a:ea typeface="Lato"/>
                <a:cs typeface="Lato"/>
                <a:sym typeface="Lato"/>
              </a:rPr>
              <a:t> pet using the class you’ve just written.</a:t>
            </a:r>
            <a:endParaRPr dirty="0"/>
          </a:p>
          <a:p>
            <a:pPr marL="146050" lvl="0" indent="0" algn="l" rtl="0">
              <a:lnSpc>
                <a:spcPct val="115000"/>
              </a:lnSpc>
              <a:spcBef>
                <a:spcPts val="0"/>
              </a:spcBef>
              <a:spcAft>
                <a:spcPts val="0"/>
              </a:spcAft>
              <a:buSzPts val="1300"/>
              <a:buNone/>
            </a:pPr>
            <a:endParaRPr sz="1400" dirty="0">
              <a:latin typeface="Lato"/>
              <a:ea typeface="Lato"/>
              <a:cs typeface="Lato"/>
              <a:sym typeface="Lato"/>
            </a:endParaRPr>
          </a:p>
          <a:p>
            <a:pPr marL="146050" lvl="0" indent="0" algn="l" rtl="0">
              <a:lnSpc>
                <a:spcPct val="115000"/>
              </a:lnSpc>
              <a:spcBef>
                <a:spcPts val="0"/>
              </a:spcBef>
              <a:spcAft>
                <a:spcPts val="0"/>
              </a:spcAft>
              <a:buSzPts val="1300"/>
              <a:buNone/>
            </a:pPr>
            <a:r>
              <a:rPr lang="en" sz="1400" dirty="0">
                <a:latin typeface="Lato"/>
                <a:ea typeface="Lato"/>
                <a:cs typeface="Lato"/>
                <a:sym typeface="Lato"/>
              </a:rPr>
              <a:t>Talk with your table group and try some of theirs! Were there any differences with yours?</a:t>
            </a:r>
            <a:endParaRPr sz="1400" dirty="0">
              <a:latin typeface="Lato"/>
              <a:ea typeface="Lato"/>
              <a:cs typeface="Lato"/>
              <a:sym typeface="Lato"/>
            </a:endParaRPr>
          </a:p>
          <a:p>
            <a:pPr marL="146050" lvl="0" indent="0" algn="l" rtl="0">
              <a:lnSpc>
                <a:spcPct val="115000"/>
              </a:lnSpc>
              <a:spcBef>
                <a:spcPts val="0"/>
              </a:spcBef>
              <a:spcAft>
                <a:spcPts val="0"/>
              </a:spcAft>
              <a:buSzPts val="1300"/>
              <a:buNone/>
            </a:pPr>
            <a:endParaRPr sz="1400" dirty="0"/>
          </a:p>
          <a:p>
            <a:pPr marL="146050" lvl="0" indent="0" algn="l" rtl="0">
              <a:lnSpc>
                <a:spcPct val="115000"/>
              </a:lnSpc>
              <a:spcBef>
                <a:spcPts val="0"/>
              </a:spcBef>
              <a:spcAft>
                <a:spcPts val="0"/>
              </a:spcAft>
              <a:buSzPts val="1300"/>
              <a:buNone/>
            </a:pPr>
            <a:r>
              <a:rPr lang="en" sz="1400" dirty="0"/>
              <a:t>How would you print or access the variables for your pet? What methods might you write for it? (Note: you don’t have to actually write the methods)</a:t>
            </a:r>
            <a:endParaRPr sz="1400" dirty="0">
              <a:latin typeface="Lato"/>
              <a:ea typeface="Lato"/>
              <a:cs typeface="Lato"/>
              <a:sym typeface="Lato"/>
            </a:endParaRPr>
          </a:p>
        </p:txBody>
      </p:sp>
      <p:sp>
        <p:nvSpPr>
          <p:cNvPr id="353" name="Google Shape;353;p47"/>
          <p:cNvSpPr txBox="1">
            <a:spLocks noGrp="1"/>
          </p:cNvSpPr>
          <p:nvPr>
            <p:ph type="title"/>
          </p:nvPr>
        </p:nvSpPr>
        <p:spPr>
          <a:xfrm>
            <a:off x="727650" y="573550"/>
            <a:ext cx="7688700" cy="535200"/>
          </a:xfrm>
          <a:prstGeom prst="rect">
            <a:avLst/>
          </a:prstGeom>
          <a:noFill/>
          <a:ln>
            <a:noFill/>
          </a:ln>
        </p:spPr>
        <p:txBody>
          <a:bodyPr spcFirstLastPara="1" wrap="square" lIns="91425" tIns="91425" rIns="91425" bIns="91425" anchor="t" anchorCtr="0">
            <a:normAutofit fontScale="90000"/>
          </a:bodyPr>
          <a:lstStyle/>
          <a:p>
            <a:pPr marL="0" lvl="0" indent="0" algn="l" rtl="0">
              <a:lnSpc>
                <a:spcPct val="100000"/>
              </a:lnSpc>
              <a:spcBef>
                <a:spcPts val="0"/>
              </a:spcBef>
              <a:spcAft>
                <a:spcPts val="0"/>
              </a:spcAft>
              <a:buSzPct val="111111"/>
              <a:buNone/>
            </a:pPr>
            <a:r>
              <a:rPr lang="en" dirty="0"/>
              <a:t>Activity 2 - Objects</a:t>
            </a:r>
            <a:endParaRPr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Shape 307"/>
        <p:cNvGrpSpPr/>
        <p:nvPr/>
      </p:nvGrpSpPr>
      <p:grpSpPr>
        <a:xfrm>
          <a:off x="0" y="0"/>
          <a:ext cx="0" cy="0"/>
          <a:chOff x="0" y="0"/>
          <a:chExt cx="0" cy="0"/>
        </a:xfrm>
      </p:grpSpPr>
      <p:sp>
        <p:nvSpPr>
          <p:cNvPr id="308" name="Google Shape;308;p43"/>
          <p:cNvSpPr txBox="1">
            <a:spLocks noGrp="1"/>
          </p:cNvSpPr>
          <p:nvPr>
            <p:ph type="ctrTitle"/>
          </p:nvPr>
        </p:nvSpPr>
        <p:spPr>
          <a:xfrm>
            <a:off x="729450" y="1322450"/>
            <a:ext cx="7688100" cy="16647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dirty="0"/>
              <a:t>Thank you for attending this ComSSA revision session!</a:t>
            </a:r>
            <a:endParaRP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0"/>
        <p:cNvGrpSpPr/>
        <p:nvPr/>
      </p:nvGrpSpPr>
      <p:grpSpPr>
        <a:xfrm>
          <a:off x="0" y="0"/>
          <a:ext cx="0" cy="0"/>
          <a:chOff x="0" y="0"/>
          <a:chExt cx="0" cy="0"/>
        </a:xfrm>
      </p:grpSpPr>
      <p:sp>
        <p:nvSpPr>
          <p:cNvPr id="111" name="Google Shape;111;p17"/>
          <p:cNvSpPr txBox="1">
            <a:spLocks noGrp="1"/>
          </p:cNvSpPr>
          <p:nvPr>
            <p:ph type="title"/>
          </p:nvPr>
        </p:nvSpPr>
        <p:spPr>
          <a:xfrm>
            <a:off x="727650" y="573550"/>
            <a:ext cx="7688700" cy="5352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A Python program</a:t>
            </a:r>
            <a:endParaRPr/>
          </a:p>
        </p:txBody>
      </p:sp>
      <p:sp>
        <p:nvSpPr>
          <p:cNvPr id="112" name="Google Shape;112;p17"/>
          <p:cNvSpPr txBox="1">
            <a:spLocks noGrp="1"/>
          </p:cNvSpPr>
          <p:nvPr>
            <p:ph type="body" idx="1"/>
          </p:nvPr>
        </p:nvSpPr>
        <p:spPr>
          <a:xfrm>
            <a:off x="729450" y="1562275"/>
            <a:ext cx="7688700" cy="2777700"/>
          </a:xfrm>
          <a:prstGeom prst="rect">
            <a:avLst/>
          </a:prstGeom>
        </p:spPr>
        <p:txBody>
          <a:bodyPr spcFirstLastPara="1" wrap="square" lIns="91425" tIns="91425" rIns="91425" bIns="91425" anchor="t" anchorCtr="0">
            <a:normAutofit fontScale="55000" lnSpcReduction="20000"/>
          </a:bodyPr>
          <a:lstStyle/>
          <a:p>
            <a:pPr marL="0" lvl="0" indent="0" algn="l" rtl="0">
              <a:spcBef>
                <a:spcPts val="0"/>
              </a:spcBef>
              <a:spcAft>
                <a:spcPts val="0"/>
              </a:spcAft>
              <a:buNone/>
            </a:pPr>
            <a:r>
              <a:rPr lang="en" sz="1700">
                <a:latin typeface="Courier New"/>
                <a:ea typeface="Courier New"/>
                <a:cs typeface="Courier New"/>
                <a:sym typeface="Courier New"/>
              </a:rPr>
              <a:t># circle.py - a quick program to calculate area and circumference</a:t>
            </a:r>
            <a:br>
              <a:rPr lang="en" sz="1700">
                <a:latin typeface="Courier New"/>
                <a:ea typeface="Courier New"/>
                <a:cs typeface="Courier New"/>
                <a:sym typeface="Courier New"/>
              </a:rPr>
            </a:br>
            <a:r>
              <a:rPr lang="en" sz="1700">
                <a:latin typeface="Courier New"/>
                <a:ea typeface="Courier New"/>
                <a:cs typeface="Courier New"/>
                <a:sym typeface="Courier New"/>
              </a:rPr>
              <a:t>#             of a circle with a radius input by the user.</a:t>
            </a:r>
            <a:endParaRPr sz="1700">
              <a:latin typeface="Courier New"/>
              <a:ea typeface="Courier New"/>
              <a:cs typeface="Courier New"/>
              <a:sym typeface="Courier New"/>
            </a:endParaRPr>
          </a:p>
          <a:p>
            <a:pPr marL="0" lvl="0" indent="0" algn="l" rtl="0">
              <a:spcBef>
                <a:spcPts val="1200"/>
              </a:spcBef>
              <a:spcAft>
                <a:spcPts val="0"/>
              </a:spcAft>
              <a:buNone/>
            </a:pPr>
            <a:r>
              <a:rPr lang="en" sz="1700">
                <a:latin typeface="Courier New"/>
                <a:ea typeface="Courier New"/>
                <a:cs typeface="Courier New"/>
                <a:sym typeface="Courier New"/>
              </a:rPr>
              <a:t>pi = 3.1415927</a:t>
            </a:r>
            <a:endParaRPr sz="1700">
              <a:latin typeface="Courier New"/>
              <a:ea typeface="Courier New"/>
              <a:cs typeface="Courier New"/>
              <a:sym typeface="Courier New"/>
            </a:endParaRPr>
          </a:p>
          <a:p>
            <a:pPr marL="0" lvl="0" indent="0" algn="l" rtl="0">
              <a:spcBef>
                <a:spcPts val="1200"/>
              </a:spcBef>
              <a:spcAft>
                <a:spcPts val="0"/>
              </a:spcAft>
              <a:buNone/>
            </a:pPr>
            <a:r>
              <a:rPr lang="en" sz="1700">
                <a:latin typeface="Courier New"/>
                <a:ea typeface="Courier New"/>
                <a:cs typeface="Courier New"/>
                <a:sym typeface="Courier New"/>
              </a:rPr>
              <a:t>radius = float(input("Enter desired radius: "))  # get input from user</a:t>
            </a:r>
            <a:endParaRPr sz="1700">
              <a:latin typeface="Courier New"/>
              <a:ea typeface="Courier New"/>
              <a:cs typeface="Courier New"/>
              <a:sym typeface="Courier New"/>
            </a:endParaRPr>
          </a:p>
          <a:p>
            <a:pPr marL="0" lvl="0" indent="0" algn="l" rtl="0">
              <a:spcBef>
                <a:spcPts val="1200"/>
              </a:spcBef>
              <a:spcAft>
                <a:spcPts val="0"/>
              </a:spcAft>
              <a:buNone/>
            </a:pPr>
            <a:r>
              <a:rPr lang="en" sz="1700">
                <a:latin typeface="Courier New"/>
                <a:ea typeface="Courier New"/>
                <a:cs typeface="Courier New"/>
                <a:sym typeface="Courier New"/>
              </a:rPr>
              <a:t>if radius &lt; 0:</a:t>
            </a:r>
            <a:br>
              <a:rPr lang="en" sz="1700">
                <a:latin typeface="Courier New"/>
                <a:ea typeface="Courier New"/>
                <a:cs typeface="Courier New"/>
                <a:sym typeface="Courier New"/>
              </a:rPr>
            </a:br>
            <a:r>
              <a:rPr lang="en" sz="1700">
                <a:latin typeface="Courier New"/>
                <a:ea typeface="Courier New"/>
                <a:cs typeface="Courier New"/>
                <a:sym typeface="Courier New"/>
              </a:rPr>
              <a:t>    print("Radius can't be negative!")    </a:t>
            </a:r>
            <a:endParaRPr sz="1700">
              <a:latin typeface="Courier New"/>
              <a:ea typeface="Courier New"/>
              <a:cs typeface="Courier New"/>
              <a:sym typeface="Courier New"/>
            </a:endParaRPr>
          </a:p>
          <a:p>
            <a:pPr marL="0" lvl="0" indent="0" algn="l" rtl="0">
              <a:spcBef>
                <a:spcPts val="1200"/>
              </a:spcBef>
              <a:spcAft>
                <a:spcPts val="0"/>
              </a:spcAft>
              <a:buNone/>
            </a:pPr>
            <a:r>
              <a:rPr lang="en" sz="1700">
                <a:latin typeface="Courier New"/>
                <a:ea typeface="Courier New"/>
                <a:cs typeface="Courier New"/>
                <a:sym typeface="Courier New"/>
              </a:rPr>
              <a:t>elif radius == 0:</a:t>
            </a:r>
            <a:br>
              <a:rPr lang="en" sz="1700">
                <a:latin typeface="Courier New"/>
                <a:ea typeface="Courier New"/>
                <a:cs typeface="Courier New"/>
                <a:sym typeface="Courier New"/>
              </a:rPr>
            </a:br>
            <a:r>
              <a:rPr lang="en" sz="1700">
                <a:latin typeface="Courier New"/>
                <a:ea typeface="Courier New"/>
                <a:cs typeface="Courier New"/>
                <a:sym typeface="Courier New"/>
              </a:rPr>
              <a:t>    print("Radius must be a positive number")</a:t>
            </a:r>
            <a:endParaRPr sz="1700">
              <a:latin typeface="Courier New"/>
              <a:ea typeface="Courier New"/>
              <a:cs typeface="Courier New"/>
              <a:sym typeface="Courier New"/>
            </a:endParaRPr>
          </a:p>
          <a:p>
            <a:pPr marL="0" lvl="0" indent="0" algn="l" rtl="0">
              <a:spcBef>
                <a:spcPts val="1200"/>
              </a:spcBef>
              <a:spcAft>
                <a:spcPts val="1200"/>
              </a:spcAft>
              <a:buNone/>
            </a:pPr>
            <a:r>
              <a:rPr lang="en" sz="1700">
                <a:latin typeface="Courier New"/>
                <a:ea typeface="Courier New"/>
                <a:cs typeface="Courier New"/>
                <a:sym typeface="Courier New"/>
              </a:rPr>
              <a:t>else:</a:t>
            </a:r>
            <a:br>
              <a:rPr lang="en" sz="1700">
                <a:latin typeface="Courier New"/>
                <a:ea typeface="Courier New"/>
                <a:cs typeface="Courier New"/>
                <a:sym typeface="Courier New"/>
              </a:rPr>
            </a:br>
            <a:r>
              <a:rPr lang="en" sz="1700">
                <a:latin typeface="Courier New"/>
                <a:ea typeface="Courier New"/>
                <a:cs typeface="Courier New"/>
                <a:sym typeface="Courier New"/>
              </a:rPr>
              <a:t>    print("\nRadius:", radius, "units")</a:t>
            </a:r>
            <a:br>
              <a:rPr lang="en" sz="1700">
                <a:latin typeface="Courier New"/>
                <a:ea typeface="Courier New"/>
                <a:cs typeface="Courier New"/>
                <a:sym typeface="Courier New"/>
              </a:rPr>
            </a:br>
            <a:r>
              <a:rPr lang="en" sz="1700">
                <a:latin typeface="Courier New"/>
                <a:ea typeface="Courier New"/>
                <a:cs typeface="Courier New"/>
                <a:sym typeface="Courier New"/>
              </a:rPr>
              <a:t>    print("Area:", round(pi * radius**2, 4), "units squared")</a:t>
            </a:r>
            <a:br>
              <a:rPr lang="en" sz="1700">
                <a:latin typeface="Courier New"/>
                <a:ea typeface="Courier New"/>
                <a:cs typeface="Courier New"/>
                <a:sym typeface="Courier New"/>
              </a:rPr>
            </a:br>
            <a:r>
              <a:rPr lang="en" sz="1700">
                <a:latin typeface="Courier New"/>
                <a:ea typeface="Courier New"/>
                <a:cs typeface="Courier New"/>
                <a:sym typeface="Courier New"/>
              </a:rPr>
              <a:t>    print("Circumference:", round(2 * pi * radius, 4), "units")</a:t>
            </a:r>
            <a:endParaRPr sz="17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6"/>
        <p:cNvGrpSpPr/>
        <p:nvPr/>
      </p:nvGrpSpPr>
      <p:grpSpPr>
        <a:xfrm>
          <a:off x="0" y="0"/>
          <a:ext cx="0" cy="0"/>
          <a:chOff x="0" y="0"/>
          <a:chExt cx="0" cy="0"/>
        </a:xfrm>
      </p:grpSpPr>
      <p:sp>
        <p:nvSpPr>
          <p:cNvPr id="117" name="Google Shape;117;p18"/>
          <p:cNvSpPr txBox="1">
            <a:spLocks noGrp="1"/>
          </p:cNvSpPr>
          <p:nvPr>
            <p:ph type="title"/>
          </p:nvPr>
        </p:nvSpPr>
        <p:spPr>
          <a:xfrm>
            <a:off x="727650" y="573550"/>
            <a:ext cx="7688700" cy="5352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A Python program</a:t>
            </a:r>
            <a:endParaRPr/>
          </a:p>
        </p:txBody>
      </p:sp>
      <p:sp>
        <p:nvSpPr>
          <p:cNvPr id="118" name="Google Shape;118;p18"/>
          <p:cNvSpPr txBox="1">
            <a:spLocks noGrp="1"/>
          </p:cNvSpPr>
          <p:nvPr>
            <p:ph type="body" idx="1"/>
          </p:nvPr>
        </p:nvSpPr>
        <p:spPr>
          <a:xfrm>
            <a:off x="729450" y="1562275"/>
            <a:ext cx="7688700" cy="2777700"/>
          </a:xfrm>
          <a:prstGeom prst="rect">
            <a:avLst/>
          </a:prstGeom>
        </p:spPr>
        <p:txBody>
          <a:bodyPr spcFirstLastPara="1" wrap="square" lIns="91425" tIns="91425" rIns="91425" bIns="91425" anchor="t" anchorCtr="0">
            <a:normAutofit fontScale="55000" lnSpcReduction="20000"/>
          </a:bodyPr>
          <a:lstStyle/>
          <a:p>
            <a:pPr marL="0" lvl="0" indent="0" algn="l" rtl="0">
              <a:spcBef>
                <a:spcPts val="0"/>
              </a:spcBef>
              <a:spcAft>
                <a:spcPts val="0"/>
              </a:spcAft>
              <a:buNone/>
            </a:pPr>
            <a:r>
              <a:rPr lang="en" sz="1700">
                <a:latin typeface="Courier New"/>
                <a:ea typeface="Courier New"/>
                <a:cs typeface="Courier New"/>
                <a:sym typeface="Courier New"/>
              </a:rPr>
              <a:t># circle.py - a quick program to calculate area and circumference</a:t>
            </a:r>
            <a:br>
              <a:rPr lang="en" sz="1700">
                <a:latin typeface="Courier New"/>
                <a:ea typeface="Courier New"/>
                <a:cs typeface="Courier New"/>
                <a:sym typeface="Courier New"/>
              </a:rPr>
            </a:br>
            <a:r>
              <a:rPr lang="en" sz="1700">
                <a:latin typeface="Courier New"/>
                <a:ea typeface="Courier New"/>
                <a:cs typeface="Courier New"/>
                <a:sym typeface="Courier New"/>
              </a:rPr>
              <a:t>#             of a circle with a radius input by the user.</a:t>
            </a:r>
            <a:endParaRPr sz="1700">
              <a:latin typeface="Courier New"/>
              <a:ea typeface="Courier New"/>
              <a:cs typeface="Courier New"/>
              <a:sym typeface="Courier New"/>
            </a:endParaRPr>
          </a:p>
          <a:p>
            <a:pPr marL="0" lvl="0" indent="0" algn="l" rtl="0">
              <a:spcBef>
                <a:spcPts val="1200"/>
              </a:spcBef>
              <a:spcAft>
                <a:spcPts val="0"/>
              </a:spcAft>
              <a:buNone/>
            </a:pPr>
            <a:r>
              <a:rPr lang="en" sz="1700">
                <a:latin typeface="Courier New"/>
                <a:ea typeface="Courier New"/>
                <a:cs typeface="Courier New"/>
                <a:sym typeface="Courier New"/>
              </a:rPr>
              <a:t>pi = 3.1415927</a:t>
            </a:r>
            <a:endParaRPr sz="1700">
              <a:latin typeface="Courier New"/>
              <a:ea typeface="Courier New"/>
              <a:cs typeface="Courier New"/>
              <a:sym typeface="Courier New"/>
            </a:endParaRPr>
          </a:p>
          <a:p>
            <a:pPr marL="0" lvl="0" indent="0" algn="l" rtl="0">
              <a:spcBef>
                <a:spcPts val="1200"/>
              </a:spcBef>
              <a:spcAft>
                <a:spcPts val="0"/>
              </a:spcAft>
              <a:buNone/>
            </a:pPr>
            <a:r>
              <a:rPr lang="en" sz="1700">
                <a:latin typeface="Courier New"/>
                <a:ea typeface="Courier New"/>
                <a:cs typeface="Courier New"/>
                <a:sym typeface="Courier New"/>
              </a:rPr>
              <a:t>radius = float(input("Enter desired radius: "))  # get input from user</a:t>
            </a:r>
            <a:endParaRPr sz="1700">
              <a:latin typeface="Courier New"/>
              <a:ea typeface="Courier New"/>
              <a:cs typeface="Courier New"/>
              <a:sym typeface="Courier New"/>
            </a:endParaRPr>
          </a:p>
          <a:p>
            <a:pPr marL="0" lvl="0" indent="0" algn="l" rtl="0">
              <a:spcBef>
                <a:spcPts val="1200"/>
              </a:spcBef>
              <a:spcAft>
                <a:spcPts val="0"/>
              </a:spcAft>
              <a:buNone/>
            </a:pPr>
            <a:r>
              <a:rPr lang="en" sz="1700">
                <a:latin typeface="Courier New"/>
                <a:ea typeface="Courier New"/>
                <a:cs typeface="Courier New"/>
                <a:sym typeface="Courier New"/>
              </a:rPr>
              <a:t>if radius &lt; 0:</a:t>
            </a:r>
            <a:br>
              <a:rPr lang="en" sz="1700">
                <a:latin typeface="Courier New"/>
                <a:ea typeface="Courier New"/>
                <a:cs typeface="Courier New"/>
                <a:sym typeface="Courier New"/>
              </a:rPr>
            </a:br>
            <a:r>
              <a:rPr lang="en" sz="1700">
                <a:latin typeface="Courier New"/>
                <a:ea typeface="Courier New"/>
                <a:cs typeface="Courier New"/>
                <a:sym typeface="Courier New"/>
              </a:rPr>
              <a:t>    print("Radius can't be negative!")    </a:t>
            </a:r>
            <a:endParaRPr sz="1700">
              <a:latin typeface="Courier New"/>
              <a:ea typeface="Courier New"/>
              <a:cs typeface="Courier New"/>
              <a:sym typeface="Courier New"/>
            </a:endParaRPr>
          </a:p>
          <a:p>
            <a:pPr marL="0" lvl="0" indent="0" algn="l" rtl="0">
              <a:spcBef>
                <a:spcPts val="1200"/>
              </a:spcBef>
              <a:spcAft>
                <a:spcPts val="0"/>
              </a:spcAft>
              <a:buNone/>
            </a:pPr>
            <a:r>
              <a:rPr lang="en" sz="1700">
                <a:latin typeface="Courier New"/>
                <a:ea typeface="Courier New"/>
                <a:cs typeface="Courier New"/>
                <a:sym typeface="Courier New"/>
              </a:rPr>
              <a:t>elif radius == 0:</a:t>
            </a:r>
            <a:br>
              <a:rPr lang="en" sz="1700">
                <a:latin typeface="Courier New"/>
                <a:ea typeface="Courier New"/>
                <a:cs typeface="Courier New"/>
                <a:sym typeface="Courier New"/>
              </a:rPr>
            </a:br>
            <a:r>
              <a:rPr lang="en" sz="1700">
                <a:latin typeface="Courier New"/>
                <a:ea typeface="Courier New"/>
                <a:cs typeface="Courier New"/>
                <a:sym typeface="Courier New"/>
              </a:rPr>
              <a:t>    print("Radius must be a positive number")</a:t>
            </a:r>
            <a:endParaRPr sz="1700">
              <a:latin typeface="Courier New"/>
              <a:ea typeface="Courier New"/>
              <a:cs typeface="Courier New"/>
              <a:sym typeface="Courier New"/>
            </a:endParaRPr>
          </a:p>
          <a:p>
            <a:pPr marL="0" lvl="0" indent="0" algn="l" rtl="0">
              <a:spcBef>
                <a:spcPts val="1200"/>
              </a:spcBef>
              <a:spcAft>
                <a:spcPts val="1200"/>
              </a:spcAft>
              <a:buNone/>
            </a:pPr>
            <a:r>
              <a:rPr lang="en" sz="1700">
                <a:latin typeface="Courier New"/>
                <a:ea typeface="Courier New"/>
                <a:cs typeface="Courier New"/>
                <a:sym typeface="Courier New"/>
              </a:rPr>
              <a:t>else:</a:t>
            </a:r>
            <a:br>
              <a:rPr lang="en" sz="1700">
                <a:latin typeface="Courier New"/>
                <a:ea typeface="Courier New"/>
                <a:cs typeface="Courier New"/>
                <a:sym typeface="Courier New"/>
              </a:rPr>
            </a:br>
            <a:r>
              <a:rPr lang="en" sz="1700">
                <a:latin typeface="Courier New"/>
                <a:ea typeface="Courier New"/>
                <a:cs typeface="Courier New"/>
                <a:sym typeface="Courier New"/>
              </a:rPr>
              <a:t>    print("\nRadius:", radius, "units")</a:t>
            </a:r>
            <a:br>
              <a:rPr lang="en" sz="1700">
                <a:latin typeface="Courier New"/>
                <a:ea typeface="Courier New"/>
                <a:cs typeface="Courier New"/>
                <a:sym typeface="Courier New"/>
              </a:rPr>
            </a:br>
            <a:r>
              <a:rPr lang="en" sz="1700">
                <a:latin typeface="Courier New"/>
                <a:ea typeface="Courier New"/>
                <a:cs typeface="Courier New"/>
                <a:sym typeface="Courier New"/>
              </a:rPr>
              <a:t>    print("Area:", round(pi * radius**2, 4), "units squared")</a:t>
            </a:r>
            <a:br>
              <a:rPr lang="en" sz="1700">
                <a:latin typeface="Courier New"/>
                <a:ea typeface="Courier New"/>
                <a:cs typeface="Courier New"/>
                <a:sym typeface="Courier New"/>
              </a:rPr>
            </a:br>
            <a:r>
              <a:rPr lang="en" sz="1700">
                <a:latin typeface="Courier New"/>
                <a:ea typeface="Courier New"/>
                <a:cs typeface="Courier New"/>
                <a:sym typeface="Courier New"/>
              </a:rPr>
              <a:t>    print("Circumference:", round(2 * pi * radius, 4), "units")</a:t>
            </a:r>
            <a:endParaRPr sz="1700"/>
          </a:p>
        </p:txBody>
      </p:sp>
      <p:sp>
        <p:nvSpPr>
          <p:cNvPr id="119" name="Google Shape;119;p18"/>
          <p:cNvSpPr txBox="1"/>
          <p:nvPr/>
        </p:nvSpPr>
        <p:spPr>
          <a:xfrm>
            <a:off x="6233300" y="1527775"/>
            <a:ext cx="12324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a:latin typeface="Lato"/>
                <a:ea typeface="Lato"/>
                <a:cs typeface="Lato"/>
                <a:sym typeface="Lato"/>
              </a:rPr>
              <a:t>Comment</a:t>
            </a:r>
            <a:endParaRPr>
              <a:latin typeface="Lato"/>
              <a:ea typeface="Lato"/>
              <a:cs typeface="Lato"/>
              <a:sym typeface="Lato"/>
            </a:endParaRPr>
          </a:p>
        </p:txBody>
      </p:sp>
      <p:cxnSp>
        <p:nvCxnSpPr>
          <p:cNvPr id="120" name="Google Shape;120;p18"/>
          <p:cNvCxnSpPr>
            <a:cxnSpLocks/>
          </p:cNvCxnSpPr>
          <p:nvPr/>
        </p:nvCxnSpPr>
        <p:spPr>
          <a:xfrm flipH="1">
            <a:off x="5370163" y="1741650"/>
            <a:ext cx="873337" cy="0"/>
          </a:xfrm>
          <a:prstGeom prst="straightConnector1">
            <a:avLst/>
          </a:prstGeom>
          <a:noFill/>
          <a:ln w="9525" cap="flat" cmpd="sng">
            <a:solidFill>
              <a:schemeClr val="dk2"/>
            </a:solidFill>
            <a:prstDash val="solid"/>
            <a:round/>
            <a:headEnd type="none" w="med" len="med"/>
            <a:tailEnd type="triangle" w="med" len="med"/>
          </a:ln>
        </p:spPr>
      </p:cxnSp>
      <p:cxnSp>
        <p:nvCxnSpPr>
          <p:cNvPr id="121" name="Google Shape;121;p18"/>
          <p:cNvCxnSpPr>
            <a:stCxn id="119" idx="1"/>
          </p:cNvCxnSpPr>
          <p:nvPr/>
        </p:nvCxnSpPr>
        <p:spPr>
          <a:xfrm flipH="1">
            <a:off x="5693600" y="1727875"/>
            <a:ext cx="539700" cy="635100"/>
          </a:xfrm>
          <a:prstGeom prst="straightConnector1">
            <a:avLst/>
          </a:prstGeom>
          <a:noFill/>
          <a:ln w="9525" cap="flat" cmpd="sng">
            <a:solidFill>
              <a:schemeClr val="dk2"/>
            </a:solidFill>
            <a:prstDash val="solid"/>
            <a:round/>
            <a:headEnd type="none" w="med" len="med"/>
            <a:tailEnd type="triangle" w="med" len="med"/>
          </a:ln>
        </p:spPr>
      </p:cxnSp>
      <p:sp>
        <p:nvSpPr>
          <p:cNvPr id="122" name="Google Shape;122;p18"/>
          <p:cNvSpPr txBox="1"/>
          <p:nvPr/>
        </p:nvSpPr>
        <p:spPr>
          <a:xfrm>
            <a:off x="2281525" y="1927975"/>
            <a:ext cx="12324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a:latin typeface="Lato"/>
                <a:ea typeface="Lato"/>
                <a:cs typeface="Lato"/>
                <a:sym typeface="Lato"/>
              </a:rPr>
              <a:t>Assignment</a:t>
            </a:r>
            <a:endParaRPr>
              <a:latin typeface="Lato"/>
              <a:ea typeface="Lato"/>
              <a:cs typeface="Lato"/>
              <a:sym typeface="Lato"/>
            </a:endParaRPr>
          </a:p>
        </p:txBody>
      </p:sp>
      <p:cxnSp>
        <p:nvCxnSpPr>
          <p:cNvPr id="123" name="Google Shape;123;p18"/>
          <p:cNvCxnSpPr>
            <a:stCxn id="122" idx="1"/>
          </p:cNvCxnSpPr>
          <p:nvPr/>
        </p:nvCxnSpPr>
        <p:spPr>
          <a:xfrm flipH="1">
            <a:off x="1721425" y="2128075"/>
            <a:ext cx="560100" cy="245100"/>
          </a:xfrm>
          <a:prstGeom prst="straightConnector1">
            <a:avLst/>
          </a:prstGeom>
          <a:noFill/>
          <a:ln w="9525" cap="flat" cmpd="sng">
            <a:solidFill>
              <a:schemeClr val="dk2"/>
            </a:solidFill>
            <a:prstDash val="solid"/>
            <a:round/>
            <a:headEnd type="none" w="med" len="med"/>
            <a:tailEnd type="triangle" w="med" len="med"/>
          </a:ln>
        </p:spPr>
      </p:cxnSp>
      <p:cxnSp>
        <p:nvCxnSpPr>
          <p:cNvPr id="124" name="Google Shape;124;p18"/>
          <p:cNvCxnSpPr>
            <a:stCxn id="122" idx="1"/>
          </p:cNvCxnSpPr>
          <p:nvPr/>
        </p:nvCxnSpPr>
        <p:spPr>
          <a:xfrm rot="10800000">
            <a:off x="1660225" y="1975975"/>
            <a:ext cx="621300" cy="152100"/>
          </a:xfrm>
          <a:prstGeom prst="straightConnector1">
            <a:avLst/>
          </a:prstGeom>
          <a:noFill/>
          <a:ln w="9525" cap="flat" cmpd="sng">
            <a:solidFill>
              <a:schemeClr val="dk2"/>
            </a:solidFill>
            <a:prstDash val="solid"/>
            <a:round/>
            <a:headEnd type="none" w="med" len="med"/>
            <a:tailEnd type="none" w="med" len="med"/>
          </a:ln>
        </p:spPr>
      </p:cxnSp>
      <p:cxnSp>
        <p:nvCxnSpPr>
          <p:cNvPr id="125" name="Google Shape;125;p18"/>
          <p:cNvCxnSpPr/>
          <p:nvPr/>
        </p:nvCxnSpPr>
        <p:spPr>
          <a:xfrm flipH="1">
            <a:off x="1161000" y="1975925"/>
            <a:ext cx="489000" cy="112200"/>
          </a:xfrm>
          <a:prstGeom prst="straightConnector1">
            <a:avLst/>
          </a:prstGeom>
          <a:noFill/>
          <a:ln w="9525" cap="flat" cmpd="sng">
            <a:solidFill>
              <a:schemeClr val="dk2"/>
            </a:solidFill>
            <a:prstDash val="solid"/>
            <a:round/>
            <a:headEnd type="none" w="med" len="med"/>
            <a:tailEnd type="triangle" w="med" len="med"/>
          </a:ln>
        </p:spPr>
      </p:cxnSp>
      <p:sp>
        <p:nvSpPr>
          <p:cNvPr id="126" name="Google Shape;126;p18"/>
          <p:cNvSpPr txBox="1"/>
          <p:nvPr/>
        </p:nvSpPr>
        <p:spPr>
          <a:xfrm>
            <a:off x="4461200" y="3157025"/>
            <a:ext cx="14868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a:latin typeface="Lato"/>
                <a:ea typeface="Lato"/>
                <a:cs typeface="Lato"/>
                <a:sym typeface="Lato"/>
              </a:rPr>
              <a:t>Print function</a:t>
            </a:r>
            <a:endParaRPr>
              <a:latin typeface="Lato"/>
              <a:ea typeface="Lato"/>
              <a:cs typeface="Lato"/>
              <a:sym typeface="Lato"/>
            </a:endParaRPr>
          </a:p>
        </p:txBody>
      </p:sp>
      <p:cxnSp>
        <p:nvCxnSpPr>
          <p:cNvPr id="127" name="Google Shape;127;p18"/>
          <p:cNvCxnSpPr>
            <a:cxnSpLocks/>
          </p:cNvCxnSpPr>
          <p:nvPr/>
        </p:nvCxnSpPr>
        <p:spPr>
          <a:xfrm flipH="1" flipV="1">
            <a:off x="3456122" y="2874936"/>
            <a:ext cx="994778" cy="486164"/>
          </a:xfrm>
          <a:prstGeom prst="straightConnector1">
            <a:avLst/>
          </a:prstGeom>
          <a:noFill/>
          <a:ln w="9525" cap="flat" cmpd="sng">
            <a:solidFill>
              <a:schemeClr val="dk2"/>
            </a:solidFill>
            <a:prstDash val="solid"/>
            <a:round/>
            <a:headEnd type="none" w="med" len="med"/>
            <a:tailEnd type="triangle" w="med" len="med"/>
          </a:ln>
        </p:spPr>
      </p:cxnSp>
      <p:cxnSp>
        <p:nvCxnSpPr>
          <p:cNvPr id="128" name="Google Shape;128;p18"/>
          <p:cNvCxnSpPr>
            <a:cxnSpLocks/>
          </p:cNvCxnSpPr>
          <p:nvPr/>
        </p:nvCxnSpPr>
        <p:spPr>
          <a:xfrm flipH="1">
            <a:off x="3587858" y="3361100"/>
            <a:ext cx="883417" cy="428236"/>
          </a:xfrm>
          <a:prstGeom prst="straightConnector1">
            <a:avLst/>
          </a:prstGeom>
          <a:noFill/>
          <a:ln w="9525" cap="flat" cmpd="sng">
            <a:solidFill>
              <a:schemeClr val="dk2"/>
            </a:solidFill>
            <a:prstDash val="solid"/>
            <a:round/>
            <a:headEnd type="none" w="med" len="med"/>
            <a:tailEnd type="triangle" w="med" len="med"/>
          </a:ln>
        </p:spPr>
      </p:cxnSp>
      <p:sp>
        <p:nvSpPr>
          <p:cNvPr id="129" name="Google Shape;129;p18"/>
          <p:cNvSpPr txBox="1"/>
          <p:nvPr/>
        </p:nvSpPr>
        <p:spPr>
          <a:xfrm>
            <a:off x="234625" y="4339975"/>
            <a:ext cx="14868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a:latin typeface="Lato"/>
                <a:ea typeface="Lato"/>
                <a:cs typeface="Lato"/>
                <a:sym typeface="Lato"/>
              </a:rPr>
              <a:t>Indentation</a:t>
            </a:r>
            <a:endParaRPr>
              <a:latin typeface="Lato"/>
              <a:ea typeface="Lato"/>
              <a:cs typeface="Lato"/>
              <a:sym typeface="Lato"/>
            </a:endParaRPr>
          </a:p>
        </p:txBody>
      </p:sp>
      <p:cxnSp>
        <p:nvCxnSpPr>
          <p:cNvPr id="130" name="Google Shape;130;p18"/>
          <p:cNvCxnSpPr/>
          <p:nvPr/>
        </p:nvCxnSpPr>
        <p:spPr>
          <a:xfrm rot="10800000" flipH="1">
            <a:off x="611100" y="3949750"/>
            <a:ext cx="438000" cy="399300"/>
          </a:xfrm>
          <a:prstGeom prst="straightConnector1">
            <a:avLst/>
          </a:prstGeom>
          <a:noFill/>
          <a:ln w="9525" cap="flat" cmpd="sng">
            <a:solidFill>
              <a:schemeClr val="dk2"/>
            </a:solidFill>
            <a:prstDash val="solid"/>
            <a:round/>
            <a:headEnd type="none" w="med" len="med"/>
            <a:tailEnd type="triangle" w="med" len="med"/>
          </a:ln>
        </p:spPr>
      </p:cxnSp>
      <p:cxnSp>
        <p:nvCxnSpPr>
          <p:cNvPr id="131" name="Google Shape;131;p18"/>
          <p:cNvCxnSpPr>
            <a:cxnSpLocks/>
          </p:cNvCxnSpPr>
          <p:nvPr/>
        </p:nvCxnSpPr>
        <p:spPr>
          <a:xfrm flipV="1">
            <a:off x="366675" y="2874936"/>
            <a:ext cx="594220" cy="1463939"/>
          </a:xfrm>
          <a:prstGeom prst="straightConnector1">
            <a:avLst/>
          </a:prstGeom>
          <a:noFill/>
          <a:ln w="9525" cap="flat" cmpd="sng">
            <a:solidFill>
              <a:schemeClr val="dk2"/>
            </a:solidFill>
            <a:prstDash val="solid"/>
            <a:round/>
            <a:headEnd type="none" w="med" len="med"/>
            <a:tailEnd type="triangle" w="med" len="med"/>
          </a:ln>
        </p:spPr>
      </p:cxn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Google Shape;136;p19"/>
          <p:cNvSpPr txBox="1">
            <a:spLocks noGrp="1"/>
          </p:cNvSpPr>
          <p:nvPr>
            <p:ph type="title"/>
          </p:nvPr>
        </p:nvSpPr>
        <p:spPr>
          <a:xfrm>
            <a:off x="727650" y="573550"/>
            <a:ext cx="7688700" cy="5352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A Python program</a:t>
            </a:r>
            <a:endParaRPr/>
          </a:p>
        </p:txBody>
      </p:sp>
      <p:sp>
        <p:nvSpPr>
          <p:cNvPr id="137" name="Google Shape;137;p19"/>
          <p:cNvSpPr txBox="1">
            <a:spLocks noGrp="1"/>
          </p:cNvSpPr>
          <p:nvPr>
            <p:ph type="body" idx="1"/>
          </p:nvPr>
        </p:nvSpPr>
        <p:spPr>
          <a:xfrm>
            <a:off x="729450" y="1562275"/>
            <a:ext cx="7688700" cy="2777700"/>
          </a:xfrm>
          <a:prstGeom prst="rect">
            <a:avLst/>
          </a:prstGeom>
        </p:spPr>
        <p:txBody>
          <a:bodyPr spcFirstLastPara="1" wrap="square" lIns="91425" tIns="91425" rIns="91425" bIns="91425" anchor="t" anchorCtr="0">
            <a:normAutofit fontScale="55000" lnSpcReduction="20000"/>
          </a:bodyPr>
          <a:lstStyle/>
          <a:p>
            <a:pPr marL="0" lvl="0" indent="0" algn="l" rtl="0">
              <a:spcBef>
                <a:spcPts val="0"/>
              </a:spcBef>
              <a:spcAft>
                <a:spcPts val="0"/>
              </a:spcAft>
              <a:buNone/>
            </a:pPr>
            <a:r>
              <a:rPr lang="en" sz="1700">
                <a:latin typeface="Courier New"/>
                <a:ea typeface="Courier New"/>
                <a:cs typeface="Courier New"/>
                <a:sym typeface="Courier New"/>
              </a:rPr>
              <a:t># circle.py - a quick program to calculate area and circumference</a:t>
            </a:r>
            <a:br>
              <a:rPr lang="en" sz="1700">
                <a:latin typeface="Courier New"/>
                <a:ea typeface="Courier New"/>
                <a:cs typeface="Courier New"/>
                <a:sym typeface="Courier New"/>
              </a:rPr>
            </a:br>
            <a:r>
              <a:rPr lang="en" sz="1700">
                <a:latin typeface="Courier New"/>
                <a:ea typeface="Courier New"/>
                <a:cs typeface="Courier New"/>
                <a:sym typeface="Courier New"/>
              </a:rPr>
              <a:t>#             of a circle with a radius input by the user.</a:t>
            </a:r>
            <a:endParaRPr sz="1700">
              <a:latin typeface="Courier New"/>
              <a:ea typeface="Courier New"/>
              <a:cs typeface="Courier New"/>
              <a:sym typeface="Courier New"/>
            </a:endParaRPr>
          </a:p>
          <a:p>
            <a:pPr marL="0" lvl="0" indent="0" algn="l" rtl="0">
              <a:spcBef>
                <a:spcPts val="1200"/>
              </a:spcBef>
              <a:spcAft>
                <a:spcPts val="0"/>
              </a:spcAft>
              <a:buNone/>
            </a:pPr>
            <a:r>
              <a:rPr lang="en" sz="1700">
                <a:latin typeface="Courier New"/>
                <a:ea typeface="Courier New"/>
                <a:cs typeface="Courier New"/>
                <a:sym typeface="Courier New"/>
              </a:rPr>
              <a:t>pi = 3.1415927</a:t>
            </a:r>
            <a:endParaRPr sz="1700">
              <a:latin typeface="Courier New"/>
              <a:ea typeface="Courier New"/>
              <a:cs typeface="Courier New"/>
              <a:sym typeface="Courier New"/>
            </a:endParaRPr>
          </a:p>
          <a:p>
            <a:pPr marL="0" lvl="0" indent="0" algn="l" rtl="0">
              <a:spcBef>
                <a:spcPts val="1200"/>
              </a:spcBef>
              <a:spcAft>
                <a:spcPts val="0"/>
              </a:spcAft>
              <a:buNone/>
            </a:pPr>
            <a:r>
              <a:rPr lang="en" sz="1700">
                <a:latin typeface="Courier New"/>
                <a:ea typeface="Courier New"/>
                <a:cs typeface="Courier New"/>
                <a:sym typeface="Courier New"/>
              </a:rPr>
              <a:t>radius = float(input("Enter desired radius: "))  # get input from user</a:t>
            </a:r>
            <a:endParaRPr sz="1700">
              <a:latin typeface="Courier New"/>
              <a:ea typeface="Courier New"/>
              <a:cs typeface="Courier New"/>
              <a:sym typeface="Courier New"/>
            </a:endParaRPr>
          </a:p>
          <a:p>
            <a:pPr marL="0" lvl="0" indent="0" algn="l" rtl="0">
              <a:spcBef>
                <a:spcPts val="1200"/>
              </a:spcBef>
              <a:spcAft>
                <a:spcPts val="0"/>
              </a:spcAft>
              <a:buNone/>
            </a:pPr>
            <a:r>
              <a:rPr lang="en" sz="1700">
                <a:latin typeface="Courier New"/>
                <a:ea typeface="Courier New"/>
                <a:cs typeface="Courier New"/>
                <a:sym typeface="Courier New"/>
              </a:rPr>
              <a:t>if radius &lt; 0:</a:t>
            </a:r>
            <a:br>
              <a:rPr lang="en" sz="1700">
                <a:latin typeface="Courier New"/>
                <a:ea typeface="Courier New"/>
                <a:cs typeface="Courier New"/>
                <a:sym typeface="Courier New"/>
              </a:rPr>
            </a:br>
            <a:r>
              <a:rPr lang="en" sz="1700">
                <a:latin typeface="Courier New"/>
                <a:ea typeface="Courier New"/>
                <a:cs typeface="Courier New"/>
                <a:sym typeface="Courier New"/>
              </a:rPr>
              <a:t>    print("Radius can't be negative!")    </a:t>
            </a:r>
            <a:endParaRPr sz="1700">
              <a:latin typeface="Courier New"/>
              <a:ea typeface="Courier New"/>
              <a:cs typeface="Courier New"/>
              <a:sym typeface="Courier New"/>
            </a:endParaRPr>
          </a:p>
          <a:p>
            <a:pPr marL="0" lvl="0" indent="0" algn="l" rtl="0">
              <a:spcBef>
                <a:spcPts val="1200"/>
              </a:spcBef>
              <a:spcAft>
                <a:spcPts val="0"/>
              </a:spcAft>
              <a:buNone/>
            </a:pPr>
            <a:r>
              <a:rPr lang="en" sz="1700">
                <a:latin typeface="Courier New"/>
                <a:ea typeface="Courier New"/>
                <a:cs typeface="Courier New"/>
                <a:sym typeface="Courier New"/>
              </a:rPr>
              <a:t>elif radius == 0:</a:t>
            </a:r>
            <a:br>
              <a:rPr lang="en" sz="1700">
                <a:latin typeface="Courier New"/>
                <a:ea typeface="Courier New"/>
                <a:cs typeface="Courier New"/>
                <a:sym typeface="Courier New"/>
              </a:rPr>
            </a:br>
            <a:r>
              <a:rPr lang="en" sz="1700">
                <a:latin typeface="Courier New"/>
                <a:ea typeface="Courier New"/>
                <a:cs typeface="Courier New"/>
                <a:sym typeface="Courier New"/>
              </a:rPr>
              <a:t>    print("Radius must be a positive number")</a:t>
            </a:r>
            <a:endParaRPr sz="1700">
              <a:latin typeface="Courier New"/>
              <a:ea typeface="Courier New"/>
              <a:cs typeface="Courier New"/>
              <a:sym typeface="Courier New"/>
            </a:endParaRPr>
          </a:p>
          <a:p>
            <a:pPr marL="0" lvl="0" indent="0" algn="l" rtl="0">
              <a:spcBef>
                <a:spcPts val="1200"/>
              </a:spcBef>
              <a:spcAft>
                <a:spcPts val="1200"/>
              </a:spcAft>
              <a:buNone/>
            </a:pPr>
            <a:r>
              <a:rPr lang="en" sz="1700">
                <a:latin typeface="Courier New"/>
                <a:ea typeface="Courier New"/>
                <a:cs typeface="Courier New"/>
                <a:sym typeface="Courier New"/>
              </a:rPr>
              <a:t>else:</a:t>
            </a:r>
            <a:br>
              <a:rPr lang="en" sz="1700">
                <a:latin typeface="Courier New"/>
                <a:ea typeface="Courier New"/>
                <a:cs typeface="Courier New"/>
                <a:sym typeface="Courier New"/>
              </a:rPr>
            </a:br>
            <a:r>
              <a:rPr lang="en" sz="1700">
                <a:latin typeface="Courier New"/>
                <a:ea typeface="Courier New"/>
                <a:cs typeface="Courier New"/>
                <a:sym typeface="Courier New"/>
              </a:rPr>
              <a:t>    print("\nRadius:", radius, "units")</a:t>
            </a:r>
            <a:br>
              <a:rPr lang="en" sz="1700">
                <a:latin typeface="Courier New"/>
                <a:ea typeface="Courier New"/>
                <a:cs typeface="Courier New"/>
                <a:sym typeface="Courier New"/>
              </a:rPr>
            </a:br>
            <a:r>
              <a:rPr lang="en" sz="1700">
                <a:latin typeface="Courier New"/>
                <a:ea typeface="Courier New"/>
                <a:cs typeface="Courier New"/>
                <a:sym typeface="Courier New"/>
              </a:rPr>
              <a:t>    print("Area:", round(pi * radius**2, 4), "units squared")</a:t>
            </a:r>
            <a:br>
              <a:rPr lang="en" sz="1700">
                <a:latin typeface="Courier New"/>
                <a:ea typeface="Courier New"/>
                <a:cs typeface="Courier New"/>
                <a:sym typeface="Courier New"/>
              </a:rPr>
            </a:br>
            <a:r>
              <a:rPr lang="en" sz="1700">
                <a:latin typeface="Courier New"/>
                <a:ea typeface="Courier New"/>
                <a:cs typeface="Courier New"/>
                <a:sym typeface="Courier New"/>
              </a:rPr>
              <a:t>    print("Circumference:", round(2 * pi * radius, 4), "units")</a:t>
            </a:r>
            <a:endParaRPr sz="1700"/>
          </a:p>
        </p:txBody>
      </p:sp>
      <p:sp>
        <p:nvSpPr>
          <p:cNvPr id="138" name="Google Shape;138;p19"/>
          <p:cNvSpPr/>
          <p:nvPr/>
        </p:nvSpPr>
        <p:spPr>
          <a:xfrm>
            <a:off x="5570925" y="2643325"/>
            <a:ext cx="683250" cy="1517575"/>
          </a:xfrm>
          <a:custGeom>
            <a:avLst/>
            <a:gdLst/>
            <a:ahLst/>
            <a:cxnLst/>
            <a:rect l="l" t="t" r="r" b="b"/>
            <a:pathLst>
              <a:path w="27330" h="60703" extrusionOk="0">
                <a:moveTo>
                  <a:pt x="0" y="0"/>
                </a:moveTo>
                <a:cubicBezTo>
                  <a:pt x="4549" y="5093"/>
                  <a:pt x="27025" y="20438"/>
                  <a:pt x="27296" y="30555"/>
                </a:cubicBezTo>
                <a:cubicBezTo>
                  <a:pt x="27568" y="40672"/>
                  <a:pt x="5907" y="55678"/>
                  <a:pt x="1629" y="60703"/>
                </a:cubicBezTo>
              </a:path>
            </a:pathLst>
          </a:custGeom>
          <a:noFill/>
          <a:ln w="9525" cap="flat" cmpd="sng">
            <a:solidFill>
              <a:schemeClr val="dk2"/>
            </a:solidFill>
            <a:prstDash val="solid"/>
            <a:round/>
            <a:headEnd type="none" w="med" len="med"/>
            <a:tailEnd type="none" w="med" len="med"/>
          </a:ln>
        </p:spPr>
      </p:sp>
      <p:sp>
        <p:nvSpPr>
          <p:cNvPr id="139" name="Google Shape;139;p19"/>
          <p:cNvSpPr txBox="1"/>
          <p:nvPr/>
        </p:nvSpPr>
        <p:spPr>
          <a:xfrm>
            <a:off x="6345450" y="3289425"/>
            <a:ext cx="1639800" cy="6156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a:latin typeface="Lato"/>
                <a:ea typeface="Lato"/>
                <a:cs typeface="Lato"/>
                <a:sym typeface="Lato"/>
              </a:rPr>
              <a:t>Control structure (If − Elif − Else)</a:t>
            </a:r>
            <a:endParaRPr>
              <a:latin typeface="Lato"/>
              <a:ea typeface="Lato"/>
              <a:cs typeface="Lato"/>
              <a:sym typeface="Lato"/>
            </a:endParaRPr>
          </a:p>
        </p:txBody>
      </p:sp>
      <p:sp>
        <p:nvSpPr>
          <p:cNvPr id="140" name="Google Shape;140;p19"/>
          <p:cNvSpPr txBox="1"/>
          <p:nvPr/>
        </p:nvSpPr>
        <p:spPr>
          <a:xfrm>
            <a:off x="3696925" y="2643325"/>
            <a:ext cx="1486800" cy="6156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a:latin typeface="Lato"/>
                <a:ea typeface="Lato"/>
                <a:cs typeface="Lato"/>
                <a:sym typeface="Lato"/>
              </a:rPr>
              <a:t>Boolean expressions</a:t>
            </a:r>
            <a:endParaRPr>
              <a:latin typeface="Lato"/>
              <a:ea typeface="Lato"/>
              <a:cs typeface="Lato"/>
              <a:sym typeface="Lato"/>
            </a:endParaRPr>
          </a:p>
        </p:txBody>
      </p:sp>
      <p:cxnSp>
        <p:nvCxnSpPr>
          <p:cNvPr id="141" name="Google Shape;141;p19"/>
          <p:cNvCxnSpPr>
            <a:stCxn id="140" idx="1"/>
          </p:cNvCxnSpPr>
          <p:nvPr/>
        </p:nvCxnSpPr>
        <p:spPr>
          <a:xfrm rot="10800000">
            <a:off x="1925125" y="2790925"/>
            <a:ext cx="1771800" cy="160200"/>
          </a:xfrm>
          <a:prstGeom prst="straightConnector1">
            <a:avLst/>
          </a:prstGeom>
          <a:noFill/>
          <a:ln w="9525" cap="flat" cmpd="sng">
            <a:solidFill>
              <a:schemeClr val="dk2"/>
            </a:solidFill>
            <a:prstDash val="solid"/>
            <a:round/>
            <a:headEnd type="none" w="med" len="med"/>
            <a:tailEnd type="triangle" w="med" len="med"/>
          </a:ln>
        </p:spPr>
      </p:cxnSp>
      <p:cxnSp>
        <p:nvCxnSpPr>
          <p:cNvPr id="142" name="Google Shape;142;p19"/>
          <p:cNvCxnSpPr/>
          <p:nvPr/>
        </p:nvCxnSpPr>
        <p:spPr>
          <a:xfrm flipH="1">
            <a:off x="2159400" y="2963875"/>
            <a:ext cx="1548000" cy="305700"/>
          </a:xfrm>
          <a:prstGeom prst="straightConnector1">
            <a:avLst/>
          </a:prstGeom>
          <a:noFill/>
          <a:ln w="9525" cap="flat" cmpd="sng">
            <a:solidFill>
              <a:schemeClr val="dk2"/>
            </a:solidFill>
            <a:prstDash val="solid"/>
            <a:round/>
            <a:headEnd type="none" w="med" len="med"/>
            <a:tailEnd type="triangle" w="med" len="med"/>
          </a:ln>
        </p:spPr>
      </p:cxnSp>
      <p:sp>
        <p:nvSpPr>
          <p:cNvPr id="143" name="Google Shape;143;p19"/>
          <p:cNvSpPr txBox="1"/>
          <p:nvPr/>
        </p:nvSpPr>
        <p:spPr>
          <a:xfrm>
            <a:off x="2922500" y="2015550"/>
            <a:ext cx="14868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a:latin typeface="Lato"/>
                <a:ea typeface="Lato"/>
                <a:cs typeface="Lato"/>
                <a:sym typeface="Lato"/>
              </a:rPr>
              <a:t>Type conversion</a:t>
            </a:r>
            <a:endParaRPr>
              <a:latin typeface="Lato"/>
              <a:ea typeface="Lato"/>
              <a:cs typeface="Lato"/>
              <a:sym typeface="Lato"/>
            </a:endParaRPr>
          </a:p>
        </p:txBody>
      </p:sp>
      <p:cxnSp>
        <p:nvCxnSpPr>
          <p:cNvPr id="144" name="Google Shape;144;p19"/>
          <p:cNvCxnSpPr/>
          <p:nvPr/>
        </p:nvCxnSpPr>
        <p:spPr>
          <a:xfrm flipH="1">
            <a:off x="1711150" y="2220350"/>
            <a:ext cx="1201800" cy="203700"/>
          </a:xfrm>
          <a:prstGeom prst="straightConnector1">
            <a:avLst/>
          </a:prstGeom>
          <a:noFill/>
          <a:ln w="9525" cap="flat" cmpd="sng">
            <a:solidFill>
              <a:schemeClr val="dk2"/>
            </a:solidFill>
            <a:prstDash val="solid"/>
            <a:round/>
            <a:headEnd type="none" w="med" len="med"/>
            <a:tailEnd type="triangle" w="med" len="med"/>
          </a:ln>
        </p:spPr>
      </p:cxnSp>
      <p:sp>
        <p:nvSpPr>
          <p:cNvPr id="145" name="Google Shape;145;p19"/>
          <p:cNvSpPr txBox="1"/>
          <p:nvPr/>
        </p:nvSpPr>
        <p:spPr>
          <a:xfrm>
            <a:off x="727650" y="4339975"/>
            <a:ext cx="21702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a:latin typeface="Lato"/>
                <a:ea typeface="Lato"/>
                <a:cs typeface="Lato"/>
                <a:sym typeface="Lato"/>
              </a:rPr>
              <a:t>No end!! (This is normal)</a:t>
            </a:r>
            <a:endParaRPr>
              <a:latin typeface="Lato"/>
              <a:ea typeface="Lato"/>
              <a:cs typeface="Lato"/>
              <a:sym typeface="Lato"/>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49"/>
        <p:cNvGrpSpPr/>
        <p:nvPr/>
      </p:nvGrpSpPr>
      <p:grpSpPr>
        <a:xfrm>
          <a:off x="0" y="0"/>
          <a:ext cx="0" cy="0"/>
          <a:chOff x="0" y="0"/>
          <a:chExt cx="0" cy="0"/>
        </a:xfrm>
      </p:grpSpPr>
      <p:sp>
        <p:nvSpPr>
          <p:cNvPr id="150" name="Google Shape;150;p20"/>
          <p:cNvSpPr txBox="1">
            <a:spLocks noGrp="1"/>
          </p:cNvSpPr>
          <p:nvPr>
            <p:ph type="title"/>
          </p:nvPr>
        </p:nvSpPr>
        <p:spPr>
          <a:xfrm>
            <a:off x="727650" y="573550"/>
            <a:ext cx="7688700" cy="5352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More control structures : For loop</a:t>
            </a:r>
            <a:endParaRPr/>
          </a:p>
        </p:txBody>
      </p:sp>
      <p:sp>
        <p:nvSpPr>
          <p:cNvPr id="151" name="Google Shape;151;p20"/>
          <p:cNvSpPr txBox="1">
            <a:spLocks noGrp="1"/>
          </p:cNvSpPr>
          <p:nvPr>
            <p:ph type="body" idx="1"/>
          </p:nvPr>
        </p:nvSpPr>
        <p:spPr>
          <a:xfrm>
            <a:off x="729450" y="1562275"/>
            <a:ext cx="7688700" cy="2777700"/>
          </a:xfrm>
          <a:prstGeom prst="rect">
            <a:avLst/>
          </a:prstGeom>
        </p:spPr>
        <p:txBody>
          <a:bodyPr spcFirstLastPara="1" wrap="square" lIns="91425" tIns="91425" rIns="91425" bIns="91425" anchor="t" anchorCtr="0">
            <a:normAutofit/>
          </a:bodyPr>
          <a:lstStyle/>
          <a:p>
            <a:pPr marL="457200" lvl="0" indent="0" algn="l" rtl="0">
              <a:spcBef>
                <a:spcPts val="0"/>
              </a:spcBef>
              <a:spcAft>
                <a:spcPts val="0"/>
              </a:spcAft>
              <a:buNone/>
            </a:pPr>
            <a:r>
              <a:rPr lang="en" sz="1700"/>
              <a:t>A “for” loop looks like this:</a:t>
            </a:r>
            <a:endParaRPr sz="1700"/>
          </a:p>
          <a:p>
            <a:pPr marL="0" lvl="0" indent="0" algn="ctr" rtl="0">
              <a:spcBef>
                <a:spcPts val="1200"/>
              </a:spcBef>
              <a:spcAft>
                <a:spcPts val="0"/>
              </a:spcAft>
              <a:buNone/>
            </a:pPr>
            <a:r>
              <a:rPr lang="en" sz="1700">
                <a:latin typeface="Roboto Mono"/>
                <a:ea typeface="Roboto Mono"/>
                <a:cs typeface="Roboto Mono"/>
                <a:sym typeface="Roboto Mono"/>
              </a:rPr>
              <a:t>for i in range(max):</a:t>
            </a:r>
            <a:endParaRPr sz="1700">
              <a:latin typeface="Roboto Mono"/>
              <a:ea typeface="Roboto Mono"/>
              <a:cs typeface="Roboto Mono"/>
              <a:sym typeface="Roboto Mono"/>
            </a:endParaRPr>
          </a:p>
          <a:p>
            <a:pPr marL="457200" marR="0" lvl="0" indent="0" algn="l" rtl="0">
              <a:lnSpc>
                <a:spcPct val="115000"/>
              </a:lnSpc>
              <a:spcBef>
                <a:spcPts val="1200"/>
              </a:spcBef>
              <a:spcAft>
                <a:spcPts val="0"/>
              </a:spcAft>
              <a:buNone/>
            </a:pPr>
            <a:r>
              <a:rPr lang="en" sz="1700"/>
              <a:t>Or can look like this:</a:t>
            </a:r>
            <a:endParaRPr sz="1700"/>
          </a:p>
          <a:p>
            <a:pPr marL="0" marR="0" lvl="0" indent="0" algn="ctr" rtl="0">
              <a:lnSpc>
                <a:spcPct val="115000"/>
              </a:lnSpc>
              <a:spcBef>
                <a:spcPts val="1200"/>
              </a:spcBef>
              <a:spcAft>
                <a:spcPts val="0"/>
              </a:spcAft>
              <a:buNone/>
            </a:pPr>
            <a:r>
              <a:rPr lang="en" sz="1700">
                <a:latin typeface="Roboto Mono"/>
                <a:ea typeface="Roboto Mono"/>
                <a:cs typeface="Roboto Mono"/>
                <a:sym typeface="Roboto Mono"/>
              </a:rPr>
              <a:t>for word in words:</a:t>
            </a:r>
            <a:endParaRPr sz="1700">
              <a:latin typeface="Roboto Mono"/>
              <a:ea typeface="Roboto Mono"/>
              <a:cs typeface="Roboto Mono"/>
              <a:sym typeface="Roboto Mono"/>
            </a:endParaRPr>
          </a:p>
          <a:p>
            <a:pPr marL="457200" lvl="0" indent="0" algn="l" rtl="0">
              <a:spcBef>
                <a:spcPts val="1200"/>
              </a:spcBef>
              <a:spcAft>
                <a:spcPts val="1200"/>
              </a:spcAft>
              <a:buNone/>
            </a:pPr>
            <a:r>
              <a:rPr lang="en" sz="1700"/>
              <a:t>They do different things.</a:t>
            </a:r>
            <a:endParaRPr sz="1700">
              <a:latin typeface="Roboto Mono"/>
              <a:ea typeface="Roboto Mono"/>
              <a:cs typeface="Roboto Mono"/>
              <a:sym typeface="Roboto Mono"/>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55"/>
        <p:cNvGrpSpPr/>
        <p:nvPr/>
      </p:nvGrpSpPr>
      <p:grpSpPr>
        <a:xfrm>
          <a:off x="0" y="0"/>
          <a:ext cx="0" cy="0"/>
          <a:chOff x="0" y="0"/>
          <a:chExt cx="0" cy="0"/>
        </a:xfrm>
      </p:grpSpPr>
      <p:sp>
        <p:nvSpPr>
          <p:cNvPr id="156" name="Google Shape;156;p21"/>
          <p:cNvSpPr txBox="1">
            <a:spLocks noGrp="1"/>
          </p:cNvSpPr>
          <p:nvPr>
            <p:ph type="title"/>
          </p:nvPr>
        </p:nvSpPr>
        <p:spPr>
          <a:xfrm>
            <a:off x="727650" y="573550"/>
            <a:ext cx="7688700" cy="5352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More control structures : For loop</a:t>
            </a:r>
            <a:endParaRPr/>
          </a:p>
        </p:txBody>
      </p:sp>
      <p:sp>
        <p:nvSpPr>
          <p:cNvPr id="157" name="Google Shape;157;p21"/>
          <p:cNvSpPr txBox="1">
            <a:spLocks noGrp="1"/>
          </p:cNvSpPr>
          <p:nvPr>
            <p:ph type="body" idx="1"/>
          </p:nvPr>
        </p:nvSpPr>
        <p:spPr>
          <a:xfrm>
            <a:off x="729450" y="1562275"/>
            <a:ext cx="7688700" cy="2777700"/>
          </a:xfrm>
          <a:prstGeom prst="rect">
            <a:avLst/>
          </a:prstGeom>
        </p:spPr>
        <p:txBody>
          <a:bodyPr spcFirstLastPara="1" wrap="square" lIns="91425" tIns="91425" rIns="91425" bIns="91425" anchor="t" anchorCtr="0">
            <a:normAutofit/>
          </a:bodyPr>
          <a:lstStyle/>
          <a:p>
            <a:pPr marL="457200" lvl="0" indent="0" algn="l" rtl="0">
              <a:spcBef>
                <a:spcPts val="0"/>
              </a:spcBef>
              <a:spcAft>
                <a:spcPts val="0"/>
              </a:spcAft>
              <a:buNone/>
            </a:pPr>
            <a:r>
              <a:rPr lang="en" sz="1700"/>
              <a:t>A “for” loop looks like this:</a:t>
            </a:r>
            <a:endParaRPr sz="1700"/>
          </a:p>
          <a:p>
            <a:pPr marL="0" lvl="0" indent="0" algn="ctr" rtl="0">
              <a:spcBef>
                <a:spcPts val="1200"/>
              </a:spcBef>
              <a:spcAft>
                <a:spcPts val="0"/>
              </a:spcAft>
              <a:buNone/>
            </a:pPr>
            <a:r>
              <a:rPr lang="en" sz="1700">
                <a:latin typeface="Roboto Mono"/>
                <a:ea typeface="Roboto Mono"/>
                <a:cs typeface="Roboto Mono"/>
                <a:sym typeface="Roboto Mono"/>
              </a:rPr>
              <a:t>for i in range(max):</a:t>
            </a:r>
            <a:endParaRPr sz="1700">
              <a:latin typeface="Roboto Mono"/>
              <a:ea typeface="Roboto Mono"/>
              <a:cs typeface="Roboto Mono"/>
              <a:sym typeface="Roboto Mono"/>
            </a:endParaRPr>
          </a:p>
          <a:p>
            <a:pPr marL="457200" marR="0" lvl="0" indent="0" algn="l" rtl="0">
              <a:lnSpc>
                <a:spcPct val="115000"/>
              </a:lnSpc>
              <a:spcBef>
                <a:spcPts val="1200"/>
              </a:spcBef>
              <a:spcAft>
                <a:spcPts val="0"/>
              </a:spcAft>
              <a:buNone/>
            </a:pPr>
            <a:r>
              <a:rPr lang="en" sz="1700"/>
              <a:t>Or can look like this:</a:t>
            </a:r>
            <a:endParaRPr sz="1700"/>
          </a:p>
          <a:p>
            <a:pPr marL="0" marR="0" lvl="0" indent="0" algn="ctr" rtl="0">
              <a:lnSpc>
                <a:spcPct val="115000"/>
              </a:lnSpc>
              <a:spcBef>
                <a:spcPts val="1200"/>
              </a:spcBef>
              <a:spcAft>
                <a:spcPts val="0"/>
              </a:spcAft>
              <a:buNone/>
            </a:pPr>
            <a:r>
              <a:rPr lang="en" sz="1700">
                <a:latin typeface="Roboto Mono"/>
                <a:ea typeface="Roboto Mono"/>
                <a:cs typeface="Roboto Mono"/>
                <a:sym typeface="Roboto Mono"/>
              </a:rPr>
              <a:t>for word in words:</a:t>
            </a:r>
            <a:endParaRPr sz="1700">
              <a:latin typeface="Roboto Mono"/>
              <a:ea typeface="Roboto Mono"/>
              <a:cs typeface="Roboto Mono"/>
              <a:sym typeface="Roboto Mono"/>
            </a:endParaRPr>
          </a:p>
          <a:p>
            <a:pPr marL="457200" lvl="0" indent="0" algn="l" rtl="0">
              <a:spcBef>
                <a:spcPts val="1200"/>
              </a:spcBef>
              <a:spcAft>
                <a:spcPts val="1200"/>
              </a:spcAft>
              <a:buNone/>
            </a:pPr>
            <a:r>
              <a:rPr lang="en" sz="1700"/>
              <a:t>They do different things.</a:t>
            </a:r>
            <a:endParaRPr sz="1700">
              <a:latin typeface="Roboto Mono"/>
              <a:ea typeface="Roboto Mono"/>
              <a:cs typeface="Roboto Mono"/>
              <a:sym typeface="Roboto Mono"/>
            </a:endParaRPr>
          </a:p>
        </p:txBody>
      </p:sp>
      <p:sp>
        <p:nvSpPr>
          <p:cNvPr id="158" name="Google Shape;158;p21"/>
          <p:cNvSpPr txBox="1"/>
          <p:nvPr/>
        </p:nvSpPr>
        <p:spPr>
          <a:xfrm>
            <a:off x="5988900" y="1232400"/>
            <a:ext cx="1830900" cy="6156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a:latin typeface="Lato"/>
                <a:ea typeface="Lato"/>
                <a:cs typeface="Lato"/>
                <a:sym typeface="Lato"/>
              </a:rPr>
              <a:t>0, 1, 2, 3, 4 … max−1</a:t>
            </a:r>
            <a:endParaRPr>
              <a:latin typeface="Lato"/>
              <a:ea typeface="Lato"/>
              <a:cs typeface="Lato"/>
              <a:sym typeface="Lato"/>
            </a:endParaRPr>
          </a:p>
          <a:p>
            <a:pPr marL="0" lvl="0" indent="0" algn="l" rtl="0">
              <a:spcBef>
                <a:spcPts val="0"/>
              </a:spcBef>
              <a:spcAft>
                <a:spcPts val="0"/>
              </a:spcAft>
              <a:buNone/>
            </a:pPr>
            <a:r>
              <a:rPr lang="en">
                <a:latin typeface="Lato"/>
                <a:ea typeface="Lato"/>
                <a:cs typeface="Lato"/>
                <a:sym typeface="Lato"/>
              </a:rPr>
              <a:t>(max is “Stop Value”)</a:t>
            </a:r>
            <a:endParaRPr>
              <a:latin typeface="Lato"/>
              <a:ea typeface="Lato"/>
              <a:cs typeface="Lato"/>
              <a:sym typeface="Lato"/>
            </a:endParaRPr>
          </a:p>
        </p:txBody>
      </p:sp>
      <p:cxnSp>
        <p:nvCxnSpPr>
          <p:cNvPr id="159" name="Google Shape;159;p21"/>
          <p:cNvCxnSpPr/>
          <p:nvPr/>
        </p:nvCxnSpPr>
        <p:spPr>
          <a:xfrm rot="10800000" flipH="1">
            <a:off x="4481475" y="1874000"/>
            <a:ext cx="580500" cy="254700"/>
          </a:xfrm>
          <a:prstGeom prst="bentConnector3">
            <a:avLst>
              <a:gd name="adj1" fmla="val 0"/>
            </a:avLst>
          </a:prstGeom>
          <a:noFill/>
          <a:ln w="9525" cap="flat" cmpd="sng">
            <a:solidFill>
              <a:schemeClr val="dk2"/>
            </a:solidFill>
            <a:prstDash val="solid"/>
            <a:round/>
            <a:headEnd type="none" w="med" len="med"/>
            <a:tailEnd type="none" w="med" len="med"/>
          </a:ln>
        </p:spPr>
      </p:cxnSp>
      <p:cxnSp>
        <p:nvCxnSpPr>
          <p:cNvPr id="160" name="Google Shape;160;p21"/>
          <p:cNvCxnSpPr/>
          <p:nvPr/>
        </p:nvCxnSpPr>
        <p:spPr>
          <a:xfrm rot="10800000">
            <a:off x="5053275" y="1874150"/>
            <a:ext cx="691500" cy="259800"/>
          </a:xfrm>
          <a:prstGeom prst="bentConnector3">
            <a:avLst>
              <a:gd name="adj1" fmla="val 568"/>
            </a:avLst>
          </a:prstGeom>
          <a:noFill/>
          <a:ln w="9525" cap="flat" cmpd="sng">
            <a:solidFill>
              <a:schemeClr val="dk2"/>
            </a:solidFill>
            <a:prstDash val="solid"/>
            <a:round/>
            <a:headEnd type="none" w="med" len="med"/>
            <a:tailEnd type="none" w="med" len="med"/>
          </a:ln>
        </p:spPr>
      </p:cxnSp>
      <p:cxnSp>
        <p:nvCxnSpPr>
          <p:cNvPr id="161" name="Google Shape;161;p21"/>
          <p:cNvCxnSpPr/>
          <p:nvPr/>
        </p:nvCxnSpPr>
        <p:spPr>
          <a:xfrm flipH="1">
            <a:off x="5057075" y="1435100"/>
            <a:ext cx="924000" cy="447600"/>
          </a:xfrm>
          <a:prstGeom prst="bentConnector3">
            <a:avLst>
              <a:gd name="adj1" fmla="val 99992"/>
            </a:avLst>
          </a:prstGeom>
          <a:noFill/>
          <a:ln w="9525" cap="flat" cmpd="sng">
            <a:solidFill>
              <a:schemeClr val="dk2"/>
            </a:solidFill>
            <a:prstDash val="solid"/>
            <a:round/>
            <a:headEnd type="none" w="med" len="med"/>
            <a:tailEnd type="none" w="med" len="med"/>
          </a:ln>
        </p:spPr>
      </p:cxnSp>
      <p:sp>
        <p:nvSpPr>
          <p:cNvPr id="162" name="Google Shape;162;p21"/>
          <p:cNvSpPr txBox="1"/>
          <p:nvPr/>
        </p:nvSpPr>
        <p:spPr>
          <a:xfrm>
            <a:off x="3179675" y="1075425"/>
            <a:ext cx="1442100" cy="6156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a:latin typeface="Lato"/>
                <a:ea typeface="Lato"/>
                <a:cs typeface="Lato"/>
                <a:sym typeface="Lato"/>
              </a:rPr>
              <a:t>Loop counter / </a:t>
            </a:r>
            <a:br>
              <a:rPr lang="en">
                <a:latin typeface="Lato"/>
                <a:ea typeface="Lato"/>
                <a:cs typeface="Lato"/>
                <a:sym typeface="Lato"/>
              </a:rPr>
            </a:br>
            <a:r>
              <a:rPr lang="en">
                <a:latin typeface="Lato"/>
                <a:ea typeface="Lato"/>
                <a:cs typeface="Lato"/>
                <a:sym typeface="Lato"/>
              </a:rPr>
              <a:t>Index variable</a:t>
            </a:r>
            <a:endParaRPr>
              <a:latin typeface="Lato"/>
              <a:ea typeface="Lato"/>
              <a:cs typeface="Lato"/>
              <a:sym typeface="Lato"/>
            </a:endParaRPr>
          </a:p>
        </p:txBody>
      </p:sp>
      <p:cxnSp>
        <p:nvCxnSpPr>
          <p:cNvPr id="163" name="Google Shape;163;p21"/>
          <p:cNvCxnSpPr>
            <a:stCxn id="162" idx="2"/>
          </p:cNvCxnSpPr>
          <p:nvPr/>
        </p:nvCxnSpPr>
        <p:spPr>
          <a:xfrm flipH="1">
            <a:off x="3897725" y="1691025"/>
            <a:ext cx="3000" cy="394200"/>
          </a:xfrm>
          <a:prstGeom prst="straightConnector1">
            <a:avLst/>
          </a:prstGeom>
          <a:noFill/>
          <a:ln w="9525" cap="flat" cmpd="sng">
            <a:solidFill>
              <a:schemeClr val="dk2"/>
            </a:solidFill>
            <a:prstDash val="solid"/>
            <a:round/>
            <a:headEnd type="none" w="med" len="med"/>
            <a:tailEnd type="triangle" w="med" len="med"/>
          </a:ln>
        </p:spPr>
      </p:cxnSp>
      <p:sp>
        <p:nvSpPr>
          <p:cNvPr id="164" name="Google Shape;164;p21"/>
          <p:cNvSpPr txBox="1"/>
          <p:nvPr/>
        </p:nvSpPr>
        <p:spPr>
          <a:xfrm>
            <a:off x="6510900" y="2041525"/>
            <a:ext cx="12297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b="1">
                <a:latin typeface="Lato"/>
                <a:ea typeface="Lato"/>
                <a:cs typeface="Lato"/>
                <a:sym typeface="Lato"/>
              </a:rPr>
              <a:t>i is a </a:t>
            </a:r>
            <a:r>
              <a:rPr lang="en" b="1" u="sng">
                <a:latin typeface="Lato"/>
                <a:ea typeface="Lato"/>
                <a:cs typeface="Lato"/>
                <a:sym typeface="Lato"/>
              </a:rPr>
              <a:t>number</a:t>
            </a:r>
            <a:endParaRPr b="1" u="sng">
              <a:latin typeface="Lato"/>
              <a:ea typeface="Lato"/>
              <a:cs typeface="Lato"/>
              <a:sym typeface="Lato"/>
            </a:endParaRPr>
          </a:p>
        </p:txBody>
      </p:sp>
      <p:sp>
        <p:nvSpPr>
          <p:cNvPr id="165" name="Google Shape;165;p21"/>
          <p:cNvSpPr txBox="1"/>
          <p:nvPr/>
        </p:nvSpPr>
        <p:spPr>
          <a:xfrm>
            <a:off x="6315075" y="2960700"/>
            <a:ext cx="20385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b="1">
                <a:latin typeface="Lato"/>
                <a:ea typeface="Lato"/>
                <a:cs typeface="Lato"/>
                <a:sym typeface="Lato"/>
              </a:rPr>
              <a:t>word is </a:t>
            </a:r>
            <a:r>
              <a:rPr lang="en" b="1" u="sng">
                <a:latin typeface="Lato"/>
                <a:ea typeface="Lato"/>
                <a:cs typeface="Lato"/>
                <a:sym typeface="Lato"/>
              </a:rPr>
              <a:t>part of words</a:t>
            </a:r>
            <a:endParaRPr b="1" u="sng">
              <a:latin typeface="Lato"/>
              <a:ea typeface="Lato"/>
              <a:cs typeface="Lato"/>
              <a:sym typeface="Lato"/>
            </a:endParaRPr>
          </a:p>
        </p:txBody>
      </p:sp>
    </p:spTree>
  </p:cSld>
  <p:clrMapOvr>
    <a:masterClrMapping/>
  </p:clrMapOvr>
</p:sld>
</file>

<file path=ppt/theme/theme1.xml><?xml version="1.0" encoding="utf-8"?>
<a:theme xmlns:a="http://schemas.openxmlformats.org/drawingml/2006/main" name="Streamline">
  <a:themeElements>
    <a:clrScheme name="Streamline">
      <a:dk1>
        <a:srgbClr val="1A9988"/>
      </a:dk1>
      <a:lt1>
        <a:srgbClr val="FFFFFF"/>
      </a:lt1>
      <a:dk2>
        <a:srgbClr val="1A1A1A"/>
      </a:dk2>
      <a:lt2>
        <a:srgbClr val="E9EDEE"/>
      </a:lt2>
      <a:accent1>
        <a:srgbClr val="595959"/>
      </a:accent1>
      <a:accent2>
        <a:srgbClr val="6AA4C8"/>
      </a:accent2>
      <a:accent3>
        <a:srgbClr val="EB5600"/>
      </a:accent3>
      <a:accent4>
        <a:srgbClr val="A2FFE8"/>
      </a:accent4>
      <a:accent5>
        <a:srgbClr val="1C3678"/>
      </a:accent5>
      <a:accent6>
        <a:srgbClr val="FFB8A2"/>
      </a:accent6>
      <a:hlink>
        <a:srgbClr val="1C3678"/>
      </a:hlink>
      <a:folHlink>
        <a:srgbClr val="1C367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Streamline">
  <a:themeElements>
    <a:clrScheme name="Streamline">
      <a:dk1>
        <a:srgbClr val="1A9988"/>
      </a:dk1>
      <a:lt1>
        <a:srgbClr val="FFFFFF"/>
      </a:lt1>
      <a:dk2>
        <a:srgbClr val="1A1A1A"/>
      </a:dk2>
      <a:lt2>
        <a:srgbClr val="E9EDEE"/>
      </a:lt2>
      <a:accent1>
        <a:srgbClr val="595959"/>
      </a:accent1>
      <a:accent2>
        <a:srgbClr val="6AA4C8"/>
      </a:accent2>
      <a:accent3>
        <a:srgbClr val="EB5600"/>
      </a:accent3>
      <a:accent4>
        <a:srgbClr val="A2FFE8"/>
      </a:accent4>
      <a:accent5>
        <a:srgbClr val="1C3678"/>
      </a:accent5>
      <a:accent6>
        <a:srgbClr val="FFB8A2"/>
      </a:accent6>
      <a:hlink>
        <a:srgbClr val="1C3678"/>
      </a:hlink>
      <a:folHlink>
        <a:srgbClr val="1C367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3306</Words>
  <Application>Microsoft Office PowerPoint</Application>
  <PresentationFormat>On-screen Show (16:9)</PresentationFormat>
  <Paragraphs>346</Paragraphs>
  <Slides>45</Slides>
  <Notes>45</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45</vt:i4>
      </vt:variant>
    </vt:vector>
  </HeadingPairs>
  <TitlesOfParts>
    <vt:vector size="52" baseType="lpstr">
      <vt:lpstr>Arial</vt:lpstr>
      <vt:lpstr>Lato</vt:lpstr>
      <vt:lpstr>Raleway</vt:lpstr>
      <vt:lpstr>Courier New</vt:lpstr>
      <vt:lpstr>Roboto Mono</vt:lpstr>
      <vt:lpstr>Streamline</vt:lpstr>
      <vt:lpstr>1_Streamline</vt:lpstr>
      <vt:lpstr>ComSSA FOP Revision</vt:lpstr>
      <vt:lpstr>Variables and Data Types</vt:lpstr>
      <vt:lpstr>Variables and Data Types</vt:lpstr>
      <vt:lpstr>Variables and Data Types</vt:lpstr>
      <vt:lpstr>A Python program</vt:lpstr>
      <vt:lpstr>A Python program</vt:lpstr>
      <vt:lpstr>A Python program</vt:lpstr>
      <vt:lpstr>More control structures : For loop</vt:lpstr>
      <vt:lpstr>More control structures : For loop</vt:lpstr>
      <vt:lpstr>More control structures : For loop</vt:lpstr>
      <vt:lpstr>More control structures: While loop</vt:lpstr>
      <vt:lpstr>More control structures: While loop</vt:lpstr>
      <vt:lpstr>Strings</vt:lpstr>
      <vt:lpstr>Strings and Slicing</vt:lpstr>
      <vt:lpstr>Strings and Slicing</vt:lpstr>
      <vt:lpstr>Strings and Slicing</vt:lpstr>
      <vt:lpstr>Lists</vt:lpstr>
      <vt:lpstr>Lists</vt:lpstr>
      <vt:lpstr>Arrays</vt:lpstr>
      <vt:lpstr>Arrays</vt:lpstr>
      <vt:lpstr>Arrays</vt:lpstr>
      <vt:lpstr>Arrays - Multidimensional</vt:lpstr>
      <vt:lpstr>Arrays - Multidimensional</vt:lpstr>
      <vt:lpstr>Functions</vt:lpstr>
      <vt:lpstr>Functions</vt:lpstr>
      <vt:lpstr>Functions</vt:lpstr>
      <vt:lpstr>Plotting</vt:lpstr>
      <vt:lpstr>Plotting</vt:lpstr>
      <vt:lpstr>Plotting</vt:lpstr>
      <vt:lpstr>Files</vt:lpstr>
      <vt:lpstr>Files</vt:lpstr>
      <vt:lpstr>Files</vt:lpstr>
      <vt:lpstr>Objects</vt:lpstr>
      <vt:lpstr>Objects</vt:lpstr>
      <vt:lpstr>Objects</vt:lpstr>
      <vt:lpstr>Objects</vt:lpstr>
      <vt:lpstr>Objects</vt:lpstr>
      <vt:lpstr>Objects</vt:lpstr>
      <vt:lpstr>Objects</vt:lpstr>
      <vt:lpstr>Activity 1 – Functions and Arrays</vt:lpstr>
      <vt:lpstr>Solution 1 – Functions and Arrays</vt:lpstr>
      <vt:lpstr>Solution 1 – Functions and Arrays</vt:lpstr>
      <vt:lpstr>Solution 1 – Functions and Arrays</vt:lpstr>
      <vt:lpstr>Activity 2 - Objects</vt:lpstr>
      <vt:lpstr>Thank you for attending this ComSSA revision session!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ComSSA FOP Revision</dc:title>
  <cp:lastModifiedBy>Andrew Owens</cp:lastModifiedBy>
  <cp:revision>1</cp:revision>
  <dcterms:modified xsi:type="dcterms:W3CDTF">2023-05-11T05:28:25Z</dcterms:modified>
</cp:coreProperties>
</file>